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1E304-7923-43BE-B6FF-67DAA0634303}" type="datetimeFigureOut">
              <a:rPr lang="en-US" smtClean="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E64F5-B961-49DB-B598-4D21ADDCDA5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1E304-7923-43BE-B6FF-67DAA0634303}" type="datetimeFigureOut">
              <a:rPr lang="en-US" smtClean="0"/>
              <a:t>2/25/2014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E64F5-B961-49DB-B598-4D21ADDCDA5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Zheng He</a:t>
            </a:r>
            <a:br>
              <a:rPr lang="en-US" dirty="0" smtClean="0"/>
            </a:br>
            <a:r>
              <a:rPr lang="en-US" dirty="0" smtClean="0"/>
              <a:t>1371 - 1433</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Zheng He </a:t>
            </a:r>
            <a:br>
              <a:rPr lang="en-US" dirty="0" smtClean="0"/>
            </a:br>
            <a:r>
              <a:rPr lang="en-US" dirty="0" smtClean="0"/>
              <a:t>1371 - 1433</a:t>
            </a:r>
            <a:endParaRPr lang="en-US" dirty="0"/>
          </a:p>
        </p:txBody>
      </p:sp>
      <p:sp>
        <p:nvSpPr>
          <p:cNvPr id="3" name="Content Placeholder 2"/>
          <p:cNvSpPr>
            <a:spLocks noGrp="1"/>
          </p:cNvSpPr>
          <p:nvPr>
            <p:ph idx="1"/>
          </p:nvPr>
        </p:nvSpPr>
        <p:spPr/>
        <p:txBody>
          <a:bodyPr>
            <a:normAutofit fontScale="25000" lnSpcReduction="20000"/>
          </a:bodyPr>
          <a:lstStyle/>
          <a:p>
            <a:r>
              <a:rPr lang="en-US" sz="7000" dirty="0" smtClean="0"/>
              <a:t>Chinese Navigator</a:t>
            </a:r>
          </a:p>
          <a:p>
            <a:r>
              <a:rPr lang="en-US" sz="7000" dirty="0" smtClean="0"/>
              <a:t>The famous Chinese navigator, Zheng He, was born in Kunyang in Southwest China in 1371.  His birth name was Ma He, and he was from a poor Chinese Muslim family.  Scholars say that his father and grandfather were honored Hajjis – people who successfully made the pilgrimage to Makkah in Arabia.  Little did Ma He know that his life would also involve travel.  His 7 missions across the ocean earned him heroic honors.</a:t>
            </a:r>
          </a:p>
          <a:p>
            <a:r>
              <a:rPr lang="en-US" sz="7000" dirty="0" smtClean="0"/>
              <a:t>His father died when Ma He was little.  As a child, Ma He was taken prisoner by the Chinese army.  To overcome his sad life, Ma He turned to education.  He learned different languages, including Arabic, and studied philosophy and geography.  With his language skills and knowledge of the outside world, 10 year old Ma He became a valuable imperial aide to Chinese officials.  By age 12, he was an assistant to a young prince named Zhu Di.  He accompanied the prince on several military missions.  The prince, who later became the Emperor Yong Le became a friend of Ma He. The emperor changed Ma He’s name to the honored surname Zheng.  Soon after, Zheng He was assigned to lead a fleet of Chinese ships across the </a:t>
            </a:r>
            <a:r>
              <a:rPr lang="en-US" sz="7000" smtClean="0"/>
              <a:t>Indian Ocean, beginning </a:t>
            </a:r>
            <a:r>
              <a:rPr lang="en-US" sz="7000" dirty="0" smtClean="0"/>
              <a:t>the career that would make him famous.  Zheng He’s voyages to new lands opened the door for trade among China, India, and Africa.  Many of the Chinese moved abroad to sell Chinese goods.  Those who learned and spoke more than one language like Zheng He, prospered.</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301</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Zheng He 1371 - 1433</vt:lpstr>
      <vt:lpstr>Zheng He  1371 - 1433</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Zheng He 1371 - 1433</dc:title>
  <dc:creator>cis</dc:creator>
  <cp:lastModifiedBy>cis</cp:lastModifiedBy>
  <cp:revision>2</cp:revision>
  <dcterms:created xsi:type="dcterms:W3CDTF">2014-02-25T16:08:45Z</dcterms:created>
  <dcterms:modified xsi:type="dcterms:W3CDTF">2014-02-25T17:56:58Z</dcterms:modified>
</cp:coreProperties>
</file>