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5490B-E06F-44C8-A89A-5E2533C4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DEB7-D31D-46D2-A76C-78182712CB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the Conqueror</a:t>
            </a:r>
            <a:br>
              <a:rPr lang="en-US" dirty="0" smtClean="0"/>
            </a:br>
            <a:r>
              <a:rPr lang="en-US" dirty="0" smtClean="0"/>
              <a:t>A.D. 1066 - 1087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the Conqueror</a:t>
            </a:r>
            <a:br>
              <a:rPr lang="en-US" dirty="0" smtClean="0"/>
            </a:br>
            <a:r>
              <a:rPr lang="en-US" dirty="0" smtClean="0"/>
              <a:t>A.D. 1066 - 1087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7200" dirty="0" smtClean="0"/>
              <a:t>In </a:t>
            </a:r>
            <a:r>
              <a:rPr lang="en-US" sz="7200" dirty="0"/>
              <a:t>the A.D. 900s, the Vikings conquered part of western France across the English Channel from England.  This region came to be called Normandy</a:t>
            </a:r>
            <a:r>
              <a:rPr lang="en-US" sz="7200" u="sng" dirty="0"/>
              <a:t>,</a:t>
            </a:r>
            <a:r>
              <a:rPr lang="en-US" sz="7200" dirty="0"/>
              <a:t> after the Vikings, or Norsemen, who ruled it.  By the middle of the A.D. 1000s, Normandy was ruled by William, a descendant of the Viking ruler who had conquered Normandy.  William was also a cousin of King Edward of England.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</a:t>
            </a:r>
            <a:r>
              <a:rPr lang="en-US" sz="7200" dirty="0" smtClean="0"/>
              <a:t>	When </a:t>
            </a:r>
            <a:r>
              <a:rPr lang="en-US" sz="7200" dirty="0"/>
              <a:t>Edward died, a noble named Harold </a:t>
            </a:r>
            <a:r>
              <a:rPr lang="en-US" sz="7200" dirty="0" err="1"/>
              <a:t>Godwinson</a:t>
            </a:r>
            <a:r>
              <a:rPr lang="en-US" sz="7200" dirty="0"/>
              <a:t> claimed England’s throne.  However, William believed that he, not Harold, should be </a:t>
            </a:r>
            <a:r>
              <a:rPr lang="en-US" sz="7200" dirty="0" smtClean="0"/>
              <a:t>king </a:t>
            </a:r>
            <a:r>
              <a:rPr lang="en-US" sz="7200" dirty="0"/>
              <a:t>of England.  Accompanied by his army of knights, William landed in England</a:t>
            </a:r>
            <a:r>
              <a:rPr lang="en-US" sz="7200" u="sng" dirty="0"/>
              <a:t> </a:t>
            </a:r>
            <a:r>
              <a:rPr lang="en-US" sz="7200" dirty="0"/>
              <a:t>in 1066.  They defeated Harold and his foot soldiers at the Battle of Hastings.  William was then crowned king of England and became known as William the Conqueror.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At first the Anglo-Saxons resisted William’s rule.  He had to find a way to stop Anglo-Saxon revolts and to control his own soldiers.  He did so by giving land to his Norman knights.  Then he made them swear loyalty to him as rule</a:t>
            </a:r>
            <a:r>
              <a:rPr lang="en-US" sz="7200" u="sng" dirty="0"/>
              <a:t>r</a:t>
            </a:r>
            <a:r>
              <a:rPr lang="en-US" sz="7200" dirty="0"/>
              <a:t> of England. </a:t>
            </a:r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		William </a:t>
            </a:r>
            <a:r>
              <a:rPr lang="en-US" sz="7200" dirty="0"/>
              <a:t>wanted to know all about his new kingdom.  So he took the first census in Europe since Roman times.  This census was known as the </a:t>
            </a:r>
            <a:r>
              <a:rPr lang="en-US" sz="7200" dirty="0" err="1" smtClean="0"/>
              <a:t>Domesday</a:t>
            </a:r>
            <a:r>
              <a:rPr lang="en-US" sz="7200" dirty="0" smtClean="0"/>
              <a:t> </a:t>
            </a:r>
            <a:r>
              <a:rPr lang="en-US" sz="7200" dirty="0"/>
              <a:t>Book</a:t>
            </a:r>
            <a:r>
              <a:rPr lang="en-US" sz="7200" u="sng" dirty="0"/>
              <a:t>.</a:t>
            </a:r>
            <a:r>
              <a:rPr lang="en-US" sz="7200" dirty="0"/>
              <a:t> It counted people, manors, and farm animals.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</a:t>
            </a:r>
            <a:r>
              <a:rPr lang="en-US" sz="7200" dirty="0" smtClean="0"/>
              <a:t>	The </a:t>
            </a:r>
            <a:r>
              <a:rPr lang="en-US" sz="7200" dirty="0"/>
              <a:t>Normans who ruled England brought Europe’s custom</a:t>
            </a:r>
            <a:r>
              <a:rPr lang="en-US" sz="7200" u="sng" dirty="0"/>
              <a:t>s</a:t>
            </a:r>
            <a:r>
              <a:rPr lang="en-US" sz="7200" dirty="0"/>
              <a:t> to England.  Under William’s rule, officials and nobles spoke French.  Ordinary Anglo-Saxons still spoke their own language, which later became English.  As more and more Normans and Anglo-Saxons married, their ways of doing things merged into a new English culture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William the Conqueror A.D. 1066 - 1087</vt:lpstr>
      <vt:lpstr>William the Conqueror A.D. 1066 - 1087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the Conqueror A.D. 1066 - 1087</dc:title>
  <dc:creator>cis</dc:creator>
  <cp:lastModifiedBy>cis</cp:lastModifiedBy>
  <cp:revision>1</cp:revision>
  <dcterms:created xsi:type="dcterms:W3CDTF">2014-05-05T18:48:19Z</dcterms:created>
  <dcterms:modified xsi:type="dcterms:W3CDTF">2014-05-05T18:54:21Z</dcterms:modified>
</cp:coreProperties>
</file>