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87" d="100"/>
          <a:sy n="87" d="100"/>
        </p:scale>
        <p:origin x="102"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DAC73-34A4-464F-B1CE-D1CBCD31D9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123369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DAC73-34A4-464F-B1CE-D1CBCD31D9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158060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DAC73-34A4-464F-B1CE-D1CBCD31D9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393721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DAC73-34A4-464F-B1CE-D1CBCD31D9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92547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DAC73-34A4-464F-B1CE-D1CBCD31D9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92308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DAC73-34A4-464F-B1CE-D1CBCD31D9B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81914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DAC73-34A4-464F-B1CE-D1CBCD31D9B4}"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74254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DAC73-34A4-464F-B1CE-D1CBCD31D9B4}"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220192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DAC73-34A4-464F-B1CE-D1CBCD31D9B4}"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312536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DAC73-34A4-464F-B1CE-D1CBCD31D9B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2222604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DAC73-34A4-464F-B1CE-D1CBCD31D9B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F2C07-A73C-4E99-AEF0-E30E770C32FA}" type="slidenum">
              <a:rPr lang="en-US" smtClean="0"/>
              <a:t>‹#›</a:t>
            </a:fld>
            <a:endParaRPr lang="en-US"/>
          </a:p>
        </p:txBody>
      </p:sp>
    </p:spTree>
    <p:extLst>
      <p:ext uri="{BB962C8B-B14F-4D97-AF65-F5344CB8AC3E}">
        <p14:creationId xmlns:p14="http://schemas.microsoft.com/office/powerpoint/2010/main" val="179967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DAC73-34A4-464F-B1CE-D1CBCD31D9B4}" type="datetimeFigureOut">
              <a:rPr lang="en-US" smtClean="0"/>
              <a:t>10/20/2014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F2C07-A73C-4E99-AEF0-E30E770C32FA}" type="slidenum">
              <a:rPr lang="en-US" smtClean="0"/>
              <a:t>‹#›</a:t>
            </a:fld>
            <a:endParaRPr lang="en-US"/>
          </a:p>
        </p:txBody>
      </p:sp>
    </p:spTree>
    <p:extLst>
      <p:ext uri="{BB962C8B-B14F-4D97-AF65-F5344CB8AC3E}">
        <p14:creationId xmlns:p14="http://schemas.microsoft.com/office/powerpoint/2010/main" val="275165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Venice and the Mask</a:t>
            </a:r>
            <a:endParaRPr lang="en-US" dirty="0"/>
          </a:p>
        </p:txBody>
      </p:sp>
      <p:sp>
        <p:nvSpPr>
          <p:cNvPr id="3" name="Subtitle 2"/>
          <p:cNvSpPr>
            <a:spLocks noGrp="1"/>
          </p:cNvSpPr>
          <p:nvPr>
            <p:ph type="subTitle" idx="1"/>
          </p:nvPr>
        </p:nvSpPr>
        <p:spPr/>
        <p:txBody>
          <a:bodyPr/>
          <a:lstStyle/>
          <a:p>
            <a:r>
              <a:rPr lang="en-US" dirty="0" smtClean="0"/>
              <a:t>Mrs. </a:t>
            </a:r>
            <a:r>
              <a:rPr lang="en-US" dirty="0" err="1" smtClean="0"/>
              <a:t>Vignocchi</a:t>
            </a:r>
            <a:endParaRPr lang="en-US" dirty="0" smtClean="0"/>
          </a:p>
          <a:p>
            <a:r>
              <a:rPr lang="en-US" dirty="0" smtClean="0"/>
              <a:t>7</a:t>
            </a:r>
            <a:r>
              <a:rPr lang="en-US" baseline="30000" dirty="0" smtClean="0"/>
              <a:t>th</a:t>
            </a:r>
            <a:r>
              <a:rPr lang="en-US" dirty="0" smtClean="0"/>
              <a:t> Grade World History Honors</a:t>
            </a:r>
          </a:p>
          <a:p>
            <a:r>
              <a:rPr lang="en-US" dirty="0" smtClean="0"/>
              <a:t>Cobalt Institute of Math and Science</a:t>
            </a:r>
            <a:endParaRPr lang="en-US" dirty="0"/>
          </a:p>
        </p:txBody>
      </p:sp>
    </p:spTree>
    <p:extLst>
      <p:ext uri="{BB962C8B-B14F-4D97-AF65-F5344CB8AC3E}">
        <p14:creationId xmlns:p14="http://schemas.microsoft.com/office/powerpoint/2010/main" val="250270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Venice and the Mask</a:t>
            </a:r>
            <a:endParaRPr lang="en-US" dirty="0"/>
          </a:p>
        </p:txBody>
      </p:sp>
      <p:sp>
        <p:nvSpPr>
          <p:cNvPr id="3" name="Content Placeholder 2"/>
          <p:cNvSpPr>
            <a:spLocks noGrp="1"/>
          </p:cNvSpPr>
          <p:nvPr>
            <p:ph idx="1"/>
          </p:nvPr>
        </p:nvSpPr>
        <p:spPr/>
        <p:txBody>
          <a:bodyPr/>
          <a:lstStyle/>
          <a:p>
            <a:r>
              <a:rPr lang="en-US" dirty="0" smtClean="0"/>
              <a:t>The plague ravaged Europe in the 14</a:t>
            </a:r>
            <a:r>
              <a:rPr lang="en-US" baseline="30000" dirty="0" smtClean="0"/>
              <a:t>th</a:t>
            </a:r>
            <a:r>
              <a:rPr lang="en-US" dirty="0" smtClean="0"/>
              <a:t> century, killing nearly two-thirds of its population, the earliest textual description of the mask dates from the 17</a:t>
            </a:r>
            <a:r>
              <a:rPr lang="en-US" baseline="30000" dirty="0" smtClean="0"/>
              <a:t>th</a:t>
            </a:r>
            <a:r>
              <a:rPr lang="en-US" dirty="0" smtClean="0"/>
              <a:t> century.  Charles de Lorene, chief physician to Louis XIII and likely inventor behind the design, wrote:</a:t>
            </a:r>
            <a:endParaRPr lang="en-US" dirty="0"/>
          </a:p>
        </p:txBody>
      </p:sp>
    </p:spTree>
    <p:extLst>
      <p:ext uri="{BB962C8B-B14F-4D97-AF65-F5344CB8AC3E}">
        <p14:creationId xmlns:p14="http://schemas.microsoft.com/office/powerpoint/2010/main" val="1037052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Venice and the Mask</a:t>
            </a:r>
            <a:endParaRPr lang="en-US" dirty="0"/>
          </a:p>
        </p:txBody>
      </p:sp>
      <p:sp>
        <p:nvSpPr>
          <p:cNvPr id="3" name="Content Placeholder 2"/>
          <p:cNvSpPr>
            <a:spLocks noGrp="1"/>
          </p:cNvSpPr>
          <p:nvPr>
            <p:ph idx="1"/>
          </p:nvPr>
        </p:nvSpPr>
        <p:spPr/>
        <p:txBody>
          <a:bodyPr>
            <a:normAutofit/>
          </a:bodyPr>
          <a:lstStyle/>
          <a:p>
            <a:r>
              <a:rPr lang="en-US" dirty="0" smtClean="0"/>
              <a:t>“The nose [is] half a foot long, shaped like a beak, filled with perfume with only two holes, one on each side near the nostrils, but that can suffice to breathe and carry along with the air one the impression of the [herbs] enclosed further along in the beak. Under the coat we wear boots made in Moroccan leather (goat leather) from the front of the breeches in smooth skin that are attached to said boots and a short-sleeved blouse in smooth skin, the bottom of which is tucked into the breeches. The hat and gloves are also made of the same skin… with spectacles over the eyes.</a:t>
            </a:r>
            <a:endParaRPr lang="en-US" dirty="0"/>
          </a:p>
        </p:txBody>
      </p:sp>
    </p:spTree>
    <p:extLst>
      <p:ext uri="{BB962C8B-B14F-4D97-AF65-F5344CB8AC3E}">
        <p14:creationId xmlns:p14="http://schemas.microsoft.com/office/powerpoint/2010/main" val="124278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Venice and the Mask</a:t>
            </a:r>
            <a:endParaRPr lang="en-US" dirty="0"/>
          </a:p>
        </p:txBody>
      </p:sp>
      <p:sp>
        <p:nvSpPr>
          <p:cNvPr id="3" name="Content Placeholder 2"/>
          <p:cNvSpPr>
            <a:spLocks noGrp="1"/>
          </p:cNvSpPr>
          <p:nvPr>
            <p:ph idx="1"/>
          </p:nvPr>
        </p:nvSpPr>
        <p:spPr/>
        <p:txBody>
          <a:bodyPr/>
          <a:lstStyle/>
          <a:p>
            <a:r>
              <a:rPr lang="en-US" dirty="0" smtClean="0"/>
              <a:t>“de </a:t>
            </a:r>
            <a:r>
              <a:rPr lang="en-US" dirty="0" err="1" smtClean="0"/>
              <a:t>Lorme</a:t>
            </a:r>
            <a:r>
              <a:rPr lang="en-US" dirty="0" smtClean="0"/>
              <a:t> was trying to protect himself against something he believed was just as insidious and just as dangerous as we understand germs to be today:  miasma, or poisonous </a:t>
            </a:r>
            <a:r>
              <a:rPr lang="en-US" dirty="0" err="1" smtClean="0"/>
              <a:t>vapours</a:t>
            </a:r>
            <a:r>
              <a:rPr lang="en-US" dirty="0" smtClean="0"/>
              <a:t> associated with decomposition and foul air.”</a:t>
            </a:r>
            <a:endParaRPr lang="en-US" dirty="0"/>
          </a:p>
        </p:txBody>
      </p:sp>
    </p:spTree>
    <p:extLst>
      <p:ext uri="{BB962C8B-B14F-4D97-AF65-F5344CB8AC3E}">
        <p14:creationId xmlns:p14="http://schemas.microsoft.com/office/powerpoint/2010/main" val="1730251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241</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Venice and the Mask</vt:lpstr>
      <vt:lpstr>Venice and the Mask</vt:lpstr>
      <vt:lpstr>Venice and the Mask</vt:lpstr>
      <vt:lpstr>Venice and the Mask</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Venice and the Mask</dc:title>
  <dc:creator>ANITA TUCKER</dc:creator>
  <cp:lastModifiedBy>ANITA TUCKER</cp:lastModifiedBy>
  <cp:revision>7</cp:revision>
  <dcterms:created xsi:type="dcterms:W3CDTF">2014-10-16T16:48:05Z</dcterms:created>
  <dcterms:modified xsi:type="dcterms:W3CDTF">2014-10-20T19:24:05Z</dcterms:modified>
</cp:coreProperties>
</file>