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7" d="100"/>
          <a:sy n="87" d="100"/>
        </p:scale>
        <p:origin x="102"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874D39-7BCA-480C-8B85-5B6EFAA7E72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295951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74D39-7BCA-480C-8B85-5B6EFAA7E72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180672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74D39-7BCA-480C-8B85-5B6EFAA7E72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17170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74D39-7BCA-480C-8B85-5B6EFAA7E72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343415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74D39-7BCA-480C-8B85-5B6EFAA7E72F}"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14569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874D39-7BCA-480C-8B85-5B6EFAA7E72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370244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74D39-7BCA-480C-8B85-5B6EFAA7E72F}"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3923362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74D39-7BCA-480C-8B85-5B6EFAA7E72F}"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144905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74D39-7BCA-480C-8B85-5B6EFAA7E72F}"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28248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74D39-7BCA-480C-8B85-5B6EFAA7E72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39770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74D39-7BCA-480C-8B85-5B6EFAA7E72F}"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905D0-556C-4B83-B1D4-E10BA42DBE4F}" type="slidenum">
              <a:rPr lang="en-US" smtClean="0"/>
              <a:t>‹#›</a:t>
            </a:fld>
            <a:endParaRPr lang="en-US"/>
          </a:p>
        </p:txBody>
      </p:sp>
    </p:spTree>
    <p:extLst>
      <p:ext uri="{BB962C8B-B14F-4D97-AF65-F5344CB8AC3E}">
        <p14:creationId xmlns:p14="http://schemas.microsoft.com/office/powerpoint/2010/main" val="317698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74D39-7BCA-480C-8B85-5B6EFAA7E72F}" type="datetimeFigureOut">
              <a:rPr lang="en-US" smtClean="0"/>
              <a:t>10/20/2014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05D0-556C-4B83-B1D4-E10BA42DBE4F}" type="slidenum">
              <a:rPr lang="en-US" smtClean="0"/>
              <a:t>‹#›</a:t>
            </a:fld>
            <a:endParaRPr lang="en-US"/>
          </a:p>
        </p:txBody>
      </p:sp>
    </p:spTree>
    <p:extLst>
      <p:ext uri="{BB962C8B-B14F-4D97-AF65-F5344CB8AC3E}">
        <p14:creationId xmlns:p14="http://schemas.microsoft.com/office/powerpoint/2010/main" val="267141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Venice</a:t>
            </a:r>
            <a:endParaRPr lang="en-US" dirty="0"/>
          </a:p>
        </p:txBody>
      </p:sp>
      <p:sp>
        <p:nvSpPr>
          <p:cNvPr id="3" name="Subtitle 2"/>
          <p:cNvSpPr>
            <a:spLocks noGrp="1"/>
          </p:cNvSpPr>
          <p:nvPr>
            <p:ph type="subTitle" idx="1"/>
          </p:nvPr>
        </p:nvSpPr>
        <p:spPr/>
        <p:txBody>
          <a:bodyPr/>
          <a:lstStyle/>
          <a:p>
            <a:r>
              <a:rPr lang="en-US" dirty="0" smtClean="0"/>
              <a:t>Ms. </a:t>
            </a:r>
            <a:r>
              <a:rPr lang="en-US" dirty="0" err="1" smtClean="0"/>
              <a:t>Vignocchi</a:t>
            </a:r>
            <a:endParaRPr lang="en-US" dirty="0" smtClean="0"/>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345894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smtClean="0"/>
              <a:t>Venice</a:t>
            </a:r>
            <a:endParaRPr lang="en-US" sz="8000" b="1" dirty="0"/>
          </a:p>
        </p:txBody>
      </p:sp>
      <p:sp>
        <p:nvSpPr>
          <p:cNvPr id="5" name="Text Placeholder 4"/>
          <p:cNvSpPr>
            <a:spLocks noGrp="1"/>
          </p:cNvSpPr>
          <p:nvPr>
            <p:ph type="body" idx="1"/>
          </p:nvPr>
        </p:nvSpPr>
        <p:spPr/>
        <p:txBody>
          <a:bodyPr>
            <a:normAutofit/>
          </a:bodyPr>
          <a:lstStyle/>
          <a:p>
            <a:r>
              <a:rPr lang="en-US" sz="4800" dirty="0" smtClean="0"/>
              <a:t>Venice</a:t>
            </a:r>
            <a:endParaRPr lang="en-US" sz="4800" dirty="0"/>
          </a:p>
        </p:txBody>
      </p:sp>
      <p:sp>
        <p:nvSpPr>
          <p:cNvPr id="3" name="Content Placeholder 2"/>
          <p:cNvSpPr>
            <a:spLocks noGrp="1"/>
          </p:cNvSpPr>
          <p:nvPr>
            <p:ph sz="half" idx="2"/>
          </p:nvPr>
        </p:nvSpPr>
        <p:spPr/>
        <p:txBody>
          <a:bodyPr>
            <a:normAutofit fontScale="62500" lnSpcReduction="20000"/>
          </a:bodyPr>
          <a:lstStyle/>
          <a:p>
            <a:r>
              <a:rPr lang="en-US" dirty="0" smtClean="0"/>
              <a:t>By 1100’s, feudalism had made Europe safer, and new technology enabled people to produce more food and goods.  Nobles repaired roads, arrested bandits, and enforced the law.  As a result, trade resumed.</a:t>
            </a:r>
          </a:p>
          <a:p>
            <a:r>
              <a:rPr lang="en-US" dirty="0" smtClean="0"/>
              <a:t>As trade increased, towns grew larger, and several cities became wealthy from trade.  The city of Venice and other Italian cities began trading with the Ottoman Empire and soon became the center of trade in the Mediterranean.  </a:t>
            </a:r>
          </a:p>
          <a:p>
            <a:r>
              <a:rPr lang="en-US" dirty="0" smtClean="0"/>
              <a:t>Meanwhile, towns in Flanders, a part of Belgium became the center of trade for northern Europe.  This area was known for its woolen cloth.  Merchants from England, Scandinavia, France, and the Holy Roman Empire met there to trade their goods for wool.</a:t>
            </a:r>
          </a:p>
        </p:txBody>
      </p:sp>
      <p:sp>
        <p:nvSpPr>
          <p:cNvPr id="6" name="Text Placeholder 5"/>
          <p:cNvSpPr>
            <a:spLocks noGrp="1"/>
          </p:cNvSpPr>
          <p:nvPr>
            <p:ph type="body" sz="quarter" idx="3"/>
          </p:nvPr>
        </p:nvSpPr>
        <p:spPr/>
        <p:txBody>
          <a:bodyPr>
            <a:normAutofit fontScale="25000" lnSpcReduction="20000"/>
          </a:bodyPr>
          <a:lstStyle/>
          <a:p>
            <a:endParaRPr lang="en-US" sz="4800" dirty="0" smtClean="0"/>
          </a:p>
          <a:p>
            <a:endParaRPr lang="en-US" sz="4800" dirty="0"/>
          </a:p>
          <a:p>
            <a:r>
              <a:rPr lang="en-US" sz="16000" dirty="0" smtClean="0"/>
              <a:t>Flanders   </a:t>
            </a:r>
            <a:endParaRPr lang="en-US" sz="16000" dirty="0"/>
          </a:p>
          <a:p>
            <a:endParaRPr lang="en-US" dirty="0"/>
          </a:p>
        </p:txBody>
      </p:sp>
      <p:sp>
        <p:nvSpPr>
          <p:cNvPr id="7" name="Content Placeholder 6"/>
          <p:cNvSpPr>
            <a:spLocks noGrp="1"/>
          </p:cNvSpPr>
          <p:nvPr>
            <p:ph sz="quarter" idx="4"/>
          </p:nvPr>
        </p:nvSpPr>
        <p:spPr/>
        <p:txBody>
          <a:bodyPr>
            <a:normAutofit fontScale="70000" lnSpcReduction="20000"/>
          </a:bodyPr>
          <a:lstStyle/>
          <a:p>
            <a:r>
              <a:rPr lang="en-US" dirty="0"/>
              <a:t>By 1100, Flanders and Italy were exchanging goods regularly.  To encourage this trade, the counts of Champagne in northern France began holding trade fairs.  </a:t>
            </a:r>
            <a:r>
              <a:rPr lang="en-US" dirty="0" err="1"/>
              <a:t>Nothern</a:t>
            </a:r>
            <a:r>
              <a:rPr lang="en-US" dirty="0"/>
              <a:t> Europe merchants exchanged furs, tin, honey, and wool for cloth and swords from northern Italy and silks, sugar, and spices from Asia.</a:t>
            </a:r>
          </a:p>
          <a:p>
            <a:r>
              <a:rPr lang="en-US" dirty="0"/>
              <a:t>During the Middle Ages, people bartered, or traded goods for other goods.  As trade increased, demand for gold and silver COINS rose.  Slowly, people began using money again to purchase goods.  Merchants set up banks to manage the use of money.</a:t>
            </a:r>
          </a:p>
          <a:p>
            <a:endParaRPr lang="en-US" dirty="0"/>
          </a:p>
        </p:txBody>
      </p:sp>
    </p:spTree>
    <p:extLst>
      <p:ext uri="{BB962C8B-B14F-4D97-AF65-F5344CB8AC3E}">
        <p14:creationId xmlns:p14="http://schemas.microsoft.com/office/powerpoint/2010/main" val="219955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255</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Venice</vt:lpstr>
      <vt:lpstr>Venice</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Venice</dc:title>
  <dc:creator>ANITA TUCKER</dc:creator>
  <cp:lastModifiedBy>ANITA TUCKER</cp:lastModifiedBy>
  <cp:revision>3</cp:revision>
  <dcterms:created xsi:type="dcterms:W3CDTF">2014-10-16T17:56:49Z</dcterms:created>
  <dcterms:modified xsi:type="dcterms:W3CDTF">2014-10-20T16:18:32Z</dcterms:modified>
</cp:coreProperties>
</file>