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0E7A-33DD-48D3-9095-42F923B4C68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038B-C009-4B88-AC3A-7688FBEE68C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0E7A-33DD-48D3-9095-42F923B4C68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038B-C009-4B88-AC3A-7688FBEE6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0E7A-33DD-48D3-9095-42F923B4C68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038B-C009-4B88-AC3A-7688FBEE6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0E7A-33DD-48D3-9095-42F923B4C68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038B-C009-4B88-AC3A-7688FBEE6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0E7A-33DD-48D3-9095-42F923B4C68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038B-C009-4B88-AC3A-7688FBEE68C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0E7A-33DD-48D3-9095-42F923B4C68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038B-C009-4B88-AC3A-7688FBEE6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0E7A-33DD-48D3-9095-42F923B4C68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038B-C009-4B88-AC3A-7688FBEE6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0E7A-33DD-48D3-9095-42F923B4C68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038B-C009-4B88-AC3A-7688FBEE6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0E7A-33DD-48D3-9095-42F923B4C68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038B-C009-4B88-AC3A-7688FBEE6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0E7A-33DD-48D3-9095-42F923B4C68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038B-C009-4B88-AC3A-7688FBEE6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0E7A-33DD-48D3-9095-42F923B4C68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14D038B-C009-4B88-AC3A-7688FBEE68C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D70E7A-33DD-48D3-9095-42F923B4C68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4D038B-C009-4B88-AC3A-7688FBEE68C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Trouble in the Roman Empire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Army Leaders Fought for the Throne.</a:t>
            </a:r>
          </a:p>
          <a:p>
            <a:r>
              <a:rPr lang="en-US" dirty="0" smtClean="0"/>
              <a:t>Government Officials Took Bribes</a:t>
            </a:r>
          </a:p>
          <a:p>
            <a:r>
              <a:rPr lang="en-US" dirty="0" smtClean="0"/>
              <a:t>Talented People Refused to Serve in Government</a:t>
            </a:r>
          </a:p>
          <a:p>
            <a:r>
              <a:rPr lang="en-US" dirty="0" smtClean="0"/>
              <a:t>Roman Army was unable to Organize Quick Enough to Drive Out Invaders</a:t>
            </a:r>
          </a:p>
          <a:p>
            <a:r>
              <a:rPr lang="en-US" dirty="0" smtClean="0"/>
              <a:t>Germanic Tribes Invade Roman Farms &amp; Towns in the West</a:t>
            </a:r>
          </a:p>
          <a:p>
            <a:r>
              <a:rPr lang="en-US" dirty="0" smtClean="0"/>
              <a:t>Persian Armies Invade From the East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Numbers of Enslaved People</a:t>
            </a:r>
          </a:p>
          <a:p>
            <a:r>
              <a:rPr lang="en-US" dirty="0" smtClean="0"/>
              <a:t>Fewer People Attended Schools</a:t>
            </a:r>
          </a:p>
          <a:p>
            <a:r>
              <a:rPr lang="en-US" dirty="0" smtClean="0"/>
              <a:t>Some Enslaved Men Became Gladiators</a:t>
            </a:r>
          </a:p>
          <a:p>
            <a:r>
              <a:rPr lang="en-US" dirty="0" smtClean="0"/>
              <a:t>Information Cannot be Sent Quickly Across the Empire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Few Romans Honor “Duty, Courage, and Honesty”</a:t>
            </a:r>
          </a:p>
          <a:p>
            <a:r>
              <a:rPr lang="en-US" dirty="0" smtClean="0"/>
              <a:t>Decline of Traditional Values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Wealthy Citizens Stopped Paying Taxes</a:t>
            </a:r>
          </a:p>
          <a:p>
            <a:r>
              <a:rPr lang="en-US" dirty="0" smtClean="0"/>
              <a:t>Roads &amp; Bridges are Unsafe</a:t>
            </a:r>
          </a:p>
          <a:p>
            <a:r>
              <a:rPr lang="en-US" dirty="0" smtClean="0"/>
              <a:t>Trade Routes Become Unsafe</a:t>
            </a:r>
          </a:p>
          <a:p>
            <a:r>
              <a:rPr lang="en-US" dirty="0" smtClean="0"/>
              <a:t>Farmers Grow Less Food</a:t>
            </a:r>
          </a:p>
          <a:p>
            <a:r>
              <a:rPr lang="en-US" dirty="0" smtClean="0"/>
              <a:t>People Purchase Fewer Goods </a:t>
            </a:r>
          </a:p>
          <a:p>
            <a:r>
              <a:rPr lang="en-US" dirty="0" smtClean="0"/>
              <a:t>Inflation</a:t>
            </a:r>
          </a:p>
          <a:p>
            <a:r>
              <a:rPr lang="en-US" dirty="0" smtClean="0"/>
              <a:t>People Begin to Barter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273</TotalTime>
  <Words>132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Trouble in the Roman Empire</vt:lpstr>
      <vt:lpstr>Political</vt:lpstr>
      <vt:lpstr>Social</vt:lpstr>
      <vt:lpstr>Cultural</vt:lpstr>
      <vt:lpstr>Economic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Trouble in the Roman Empire</dc:title>
  <dc:creator>cis</dc:creator>
  <cp:lastModifiedBy>cis</cp:lastModifiedBy>
  <cp:revision>17</cp:revision>
  <dcterms:created xsi:type="dcterms:W3CDTF">2013-09-12T14:15:19Z</dcterms:created>
  <dcterms:modified xsi:type="dcterms:W3CDTF">2013-09-12T18:48:54Z</dcterms:modified>
</cp:coreProperties>
</file>