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75368-6B87-472F-AFB4-8292140A1F0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730A4-6F37-4682-B5A1-D112C0F19E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Travels of </a:t>
            </a:r>
            <a:r>
              <a:rPr lang="en-US" dirty="0" err="1" smtClean="0"/>
              <a:t>Zheng</a:t>
            </a:r>
            <a:r>
              <a:rPr lang="en-US" dirty="0" smtClean="0"/>
              <a:t> He:              Cause &amp; Effect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600" dirty="0" err="1" smtClean="0"/>
              <a:t>Zheng</a:t>
            </a:r>
            <a:r>
              <a:rPr lang="en-US" sz="2600" dirty="0" smtClean="0"/>
              <a:t> He travels to Southeast Asia, India, and East Africa</a:t>
            </a:r>
          </a:p>
          <a:p>
            <a:r>
              <a:rPr lang="en-US" sz="2600" dirty="0" smtClean="0"/>
              <a:t>Traded goods such as Porcelain, Silk, Paper for Silver, Spices, Wood, and Animals</a:t>
            </a:r>
          </a:p>
          <a:p>
            <a:r>
              <a:rPr lang="en-US" sz="2600" dirty="0" smtClean="0"/>
              <a:t>Chinese merchants settle in Southeast Asia and India</a:t>
            </a:r>
          </a:p>
          <a:p>
            <a:r>
              <a:rPr lang="en-US" sz="2600" dirty="0" smtClean="0"/>
              <a:t>Spread Chinese Culture; Merchants grow rich</a:t>
            </a:r>
          </a:p>
          <a:p>
            <a:r>
              <a:rPr lang="en-US" sz="2600" dirty="0" smtClean="0"/>
              <a:t>Officials complain trips are too costly; Bad for Chinese culture; Outside influences.</a:t>
            </a:r>
          </a:p>
          <a:p>
            <a:r>
              <a:rPr lang="en-US" sz="2600" dirty="0" smtClean="0"/>
              <a:t>New Emperor stops all further voyages and explorations.</a:t>
            </a:r>
          </a:p>
          <a:p>
            <a:r>
              <a:rPr lang="en-US" sz="2600" dirty="0" smtClean="0"/>
              <a:t>Ships dismantled; China’s trade declines sharply</a:t>
            </a:r>
          </a:p>
          <a:p>
            <a:r>
              <a:rPr lang="en-US" sz="2600" dirty="0" smtClean="0"/>
              <a:t>Within 50 years, shipbuilding technology forgotten; Allows Europeans to discover America</a:t>
            </a:r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Travels of Zheng He:              Cause &amp; Effect</vt:lpstr>
      <vt:lpstr>Cause and Effect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Travels of Zheng He:              Cause &amp; Effect</dc:title>
  <dc:creator>cis</dc:creator>
  <cp:lastModifiedBy>cis</cp:lastModifiedBy>
  <cp:revision>1</cp:revision>
  <dcterms:created xsi:type="dcterms:W3CDTF">2014-02-25T15:56:01Z</dcterms:created>
  <dcterms:modified xsi:type="dcterms:W3CDTF">2014-02-25T15:59:47Z</dcterms:modified>
</cp:coreProperties>
</file>