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114DD-5EC0-40BE-B5AE-B6B650BECABB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6681-82D8-426B-B153-4564181EC7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Vikings are Coming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Vikings are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Came from Scandinavia</a:t>
            </a:r>
          </a:p>
          <a:p>
            <a:r>
              <a:rPr lang="en-US" dirty="0" smtClean="0"/>
              <a:t>Raids terrified all of Europe</a:t>
            </a:r>
          </a:p>
          <a:p>
            <a:r>
              <a:rPr lang="en-US" dirty="0" smtClean="0"/>
              <a:t>People live in villages</a:t>
            </a:r>
          </a:p>
          <a:p>
            <a:r>
              <a:rPr lang="en-US" dirty="0" smtClean="0"/>
              <a:t>Little farmland; Rely on the sea for food/trade</a:t>
            </a:r>
          </a:p>
          <a:p>
            <a:r>
              <a:rPr lang="en-US" dirty="0" smtClean="0"/>
              <a:t>Expert sailors, built sturdy long boats</a:t>
            </a:r>
          </a:p>
          <a:p>
            <a:r>
              <a:rPr lang="en-US" dirty="0" smtClean="0"/>
              <a:t>Able to navigate the ocean and shallow river waters</a:t>
            </a:r>
          </a:p>
          <a:p>
            <a:r>
              <a:rPr lang="en-US" dirty="0" smtClean="0"/>
              <a:t>Known as the Norse or Norsemen</a:t>
            </a:r>
          </a:p>
          <a:p>
            <a:r>
              <a:rPr lang="en-US" dirty="0" smtClean="0"/>
              <a:t>In Northern Europe – Norway, Sweden, Denmark</a:t>
            </a:r>
          </a:p>
          <a:p>
            <a:r>
              <a:rPr lang="en-US" dirty="0" smtClean="0"/>
              <a:t>Has a long, jagged coastline </a:t>
            </a:r>
            <a:r>
              <a:rPr lang="en-US" smtClean="0"/>
              <a:t>called fjords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Vikings are Coming</vt:lpstr>
      <vt:lpstr>The Vikings are Coming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Vikings are Coming</dc:title>
  <dc:creator>cis</dc:creator>
  <cp:lastModifiedBy>cis</cp:lastModifiedBy>
  <cp:revision>1</cp:revision>
  <dcterms:created xsi:type="dcterms:W3CDTF">2014-04-29T14:42:07Z</dcterms:created>
  <dcterms:modified xsi:type="dcterms:W3CDTF">2014-04-29T14:48:42Z</dcterms:modified>
</cp:coreProperties>
</file>