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549E-CF32-489F-8F7B-BBF61F2F246F}" type="datetimeFigureOut">
              <a:rPr lang="en-US" smtClean="0"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3EE8-AA30-4962-986A-687E691A7A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549E-CF32-489F-8F7B-BBF61F2F246F}" type="datetimeFigureOut">
              <a:rPr lang="en-US" smtClean="0"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3EE8-AA30-4962-986A-687E691A7A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549E-CF32-489F-8F7B-BBF61F2F246F}" type="datetimeFigureOut">
              <a:rPr lang="en-US" smtClean="0"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3EE8-AA30-4962-986A-687E691A7A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549E-CF32-489F-8F7B-BBF61F2F246F}" type="datetimeFigureOut">
              <a:rPr lang="en-US" smtClean="0"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3EE8-AA30-4962-986A-687E691A7A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549E-CF32-489F-8F7B-BBF61F2F246F}" type="datetimeFigureOut">
              <a:rPr lang="en-US" smtClean="0"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3EE8-AA30-4962-986A-687E691A7A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549E-CF32-489F-8F7B-BBF61F2F246F}" type="datetimeFigureOut">
              <a:rPr lang="en-US" smtClean="0"/>
              <a:t>11/19/2013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3EE8-AA30-4962-986A-687E691A7A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549E-CF32-489F-8F7B-BBF61F2F246F}" type="datetimeFigureOut">
              <a:rPr lang="en-US" smtClean="0"/>
              <a:t>11/19/2013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3EE8-AA30-4962-986A-687E691A7A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549E-CF32-489F-8F7B-BBF61F2F246F}" type="datetimeFigureOut">
              <a:rPr lang="en-US" smtClean="0"/>
              <a:t>11/19/2013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3EE8-AA30-4962-986A-687E691A7A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549E-CF32-489F-8F7B-BBF61F2F246F}" type="datetimeFigureOut">
              <a:rPr lang="en-US" smtClean="0"/>
              <a:t>11/19/2013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3EE8-AA30-4962-986A-687E691A7A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549E-CF32-489F-8F7B-BBF61F2F246F}" type="datetimeFigureOut">
              <a:rPr lang="en-US" smtClean="0"/>
              <a:t>11/19/2013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3EE8-AA30-4962-986A-687E691A7A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549E-CF32-489F-8F7B-BBF61F2F246F}" type="datetimeFigureOut">
              <a:rPr lang="en-US" smtClean="0"/>
              <a:t>11/19/2013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3EE8-AA30-4962-986A-687E691A7A8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6549E-CF32-489F-8F7B-BBF61F2F246F}" type="datetimeFigureOut">
              <a:rPr lang="en-US" smtClean="0"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D3EE8-AA30-4962-986A-687E691A7A8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Umayyads</a:t>
            </a:r>
            <a:r>
              <a:rPr lang="en-US" dirty="0" smtClean="0"/>
              <a:t> and The Abbasids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Umayyads</a:t>
            </a:r>
            <a:r>
              <a:rPr lang="en-US" dirty="0" smtClean="0"/>
              <a:t> and The Abbasids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1219201"/>
            <a:ext cx="4040188" cy="68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Umayyads</a:t>
            </a:r>
            <a:endParaRPr lang="en-US" dirty="0" smtClean="0"/>
          </a:p>
          <a:p>
            <a:r>
              <a:rPr lang="en-US" dirty="0" smtClean="0"/>
              <a:t>661 – 750 A.D.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Make Damascus the Capital</a:t>
            </a:r>
          </a:p>
          <a:p>
            <a:r>
              <a:rPr lang="en-US" dirty="0" smtClean="0"/>
              <a:t>Expand Empire into India, Afghanistan, Central Asia, Northern Africa, and Spain.</a:t>
            </a:r>
          </a:p>
          <a:p>
            <a:r>
              <a:rPr lang="en-US" dirty="0" smtClean="0"/>
              <a:t>Reorganized Government</a:t>
            </a:r>
          </a:p>
          <a:p>
            <a:r>
              <a:rPr lang="en-US" dirty="0" smtClean="0"/>
              <a:t>Built Magnificent Mosques</a:t>
            </a:r>
          </a:p>
          <a:p>
            <a:r>
              <a:rPr lang="en-US" dirty="0" smtClean="0"/>
              <a:t>Non Arab Revolts due to Lower pay, Higher Taxes than Arab Muslims.</a:t>
            </a:r>
          </a:p>
          <a:p>
            <a:r>
              <a:rPr lang="en-US" dirty="0" smtClean="0"/>
              <a:t>Position of Caliph became Inherited</a:t>
            </a:r>
          </a:p>
          <a:p>
            <a:r>
              <a:rPr lang="en-US" dirty="0" smtClean="0"/>
              <a:t>Lived More Like Kings than Religious Leaders</a:t>
            </a:r>
          </a:p>
          <a:p>
            <a:r>
              <a:rPr lang="en-US" dirty="0" smtClean="0"/>
              <a:t>More Non-Arab Muslims than Arab Muslims splintering of Religion into Two Groups; Shiites and </a:t>
            </a:r>
            <a:r>
              <a:rPr lang="en-US" dirty="0" err="1" smtClean="0"/>
              <a:t>Sunnies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45025" y="1295401"/>
            <a:ext cx="4041775" cy="609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Abbasids</a:t>
            </a:r>
          </a:p>
          <a:p>
            <a:r>
              <a:rPr lang="en-US" dirty="0" smtClean="0"/>
              <a:t>750-1258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041775" cy="4221163"/>
          </a:xfrm>
        </p:spPr>
        <p:txBody>
          <a:bodyPr>
            <a:noAutofit/>
          </a:bodyPr>
          <a:lstStyle/>
          <a:p>
            <a:r>
              <a:rPr lang="en-US" sz="1350" dirty="0" smtClean="0"/>
              <a:t>First 100 Years of Rule were called “Golden Age of Islam”</a:t>
            </a:r>
          </a:p>
          <a:p>
            <a:r>
              <a:rPr lang="en-US" sz="1350" dirty="0" smtClean="0"/>
              <a:t>Didn’t Strive to Greatly Expand the Empire</a:t>
            </a:r>
          </a:p>
          <a:p>
            <a:r>
              <a:rPr lang="en-US" sz="1350" dirty="0" smtClean="0"/>
              <a:t>Works of Greek Philosophers translated in Arabic</a:t>
            </a:r>
          </a:p>
          <a:p>
            <a:r>
              <a:rPr lang="en-US" sz="1350" dirty="0" smtClean="0"/>
              <a:t>Research Library – House of Wisdom – was established</a:t>
            </a:r>
          </a:p>
          <a:p>
            <a:r>
              <a:rPr lang="en-US" sz="1350" dirty="0" smtClean="0"/>
              <a:t>New Customs evolved</a:t>
            </a:r>
          </a:p>
          <a:p>
            <a:r>
              <a:rPr lang="en-US" sz="1350" dirty="0" smtClean="0"/>
              <a:t>Empire so  Large it Began Breaking up into Smaller Independent Kingdoms</a:t>
            </a:r>
          </a:p>
          <a:p>
            <a:r>
              <a:rPr lang="en-US" sz="1350" dirty="0" smtClean="0"/>
              <a:t>Non Arab Invaders Conquer Baghdad in Loss</a:t>
            </a:r>
          </a:p>
          <a:p>
            <a:r>
              <a:rPr lang="en-US" sz="1350" dirty="0" smtClean="0"/>
              <a:t>Built a New Capital at Baghdad</a:t>
            </a:r>
          </a:p>
          <a:p>
            <a:r>
              <a:rPr lang="en-US" sz="1350" smtClean="0"/>
              <a:t>Devoted  </a:t>
            </a:r>
            <a:r>
              <a:rPr lang="en-US" sz="1350" dirty="0" smtClean="0"/>
              <a:t>Energies to Trade, Scholarships, and the Arts</a:t>
            </a:r>
          </a:p>
          <a:p>
            <a:r>
              <a:rPr lang="en-US" sz="1350" dirty="0" smtClean="0"/>
              <a:t>Schools of Islamic Laws were created</a:t>
            </a:r>
          </a:p>
          <a:p>
            <a:r>
              <a:rPr lang="en-US" sz="1350" dirty="0" smtClean="0"/>
              <a:t>Trade made many Arabs Wealthy</a:t>
            </a:r>
          </a:p>
          <a:p>
            <a:r>
              <a:rPr lang="en-US" sz="1350" dirty="0" smtClean="0"/>
              <a:t>Emergence of Sufism</a:t>
            </a:r>
          </a:p>
          <a:p>
            <a:r>
              <a:rPr lang="en-US" sz="1350" dirty="0" smtClean="0"/>
              <a:t>Caliphs considered weak leaders</a:t>
            </a:r>
          </a:p>
          <a:p>
            <a:r>
              <a:rPr lang="en-US" sz="1350" dirty="0" smtClean="0"/>
              <a:t>Mongols from China destroy Abbasid government in 1258</a:t>
            </a:r>
            <a:endParaRPr lang="en-US" sz="13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199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Umayyads and The Abbasids</vt:lpstr>
      <vt:lpstr>The Umayyads and The Abbasids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Umayyads and The Abbasids</dc:title>
  <dc:creator>cis</dc:creator>
  <cp:lastModifiedBy>cis</cp:lastModifiedBy>
  <cp:revision>3</cp:revision>
  <dcterms:created xsi:type="dcterms:W3CDTF">2013-11-19T15:46:32Z</dcterms:created>
  <dcterms:modified xsi:type="dcterms:W3CDTF">2013-11-19T16:18:14Z</dcterms:modified>
</cp:coreProperties>
</file>