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D5E5-97F6-42E5-9709-C7191F06FDE9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B985-FF63-46A7-ABB2-5FAC7CA7E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D5E5-97F6-42E5-9709-C7191F06FDE9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B985-FF63-46A7-ABB2-5FAC7CA7E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D5E5-97F6-42E5-9709-C7191F06FDE9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B985-FF63-46A7-ABB2-5FAC7CA7E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D5E5-97F6-42E5-9709-C7191F06FDE9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B985-FF63-46A7-ABB2-5FAC7CA7E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D5E5-97F6-42E5-9709-C7191F06FDE9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B985-FF63-46A7-ABB2-5FAC7CA7E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D5E5-97F6-42E5-9709-C7191F06FDE9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B985-FF63-46A7-ABB2-5FAC7CA7E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D5E5-97F6-42E5-9709-C7191F06FDE9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B985-FF63-46A7-ABB2-5FAC7CA7E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D5E5-97F6-42E5-9709-C7191F06FDE9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B985-FF63-46A7-ABB2-5FAC7CA7E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D5E5-97F6-42E5-9709-C7191F06FDE9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B985-FF63-46A7-ABB2-5FAC7CA7E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D5E5-97F6-42E5-9709-C7191F06FDE9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B985-FF63-46A7-ABB2-5FAC7CA7E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D5E5-97F6-42E5-9709-C7191F06FDE9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B985-FF63-46A7-ABB2-5FAC7CA7E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FD5E5-97F6-42E5-9709-C7191F06FDE9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0B985-FF63-46A7-ABB2-5FAC7CA7EA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Trade Routes of North Africa - Map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Tucker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World History/Honors</a:t>
            </a:r>
          </a:p>
          <a:p>
            <a:r>
              <a:rPr lang="en-US" dirty="0" smtClean="0"/>
              <a:t>Cobalt Institute of Math and Science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4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The Trade Routes of North Africa - Map</vt:lpstr>
      <vt:lpstr>Slide 2</vt:lpstr>
    </vt:vector>
  </TitlesOfParts>
  <Company>Victor Valley U H S 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Trade Routes of Africa - Map</dc:title>
  <dc:creator>cis</dc:creator>
  <cp:lastModifiedBy>cis</cp:lastModifiedBy>
  <cp:revision>2</cp:revision>
  <dcterms:created xsi:type="dcterms:W3CDTF">2013-12-10T15:56:43Z</dcterms:created>
  <dcterms:modified xsi:type="dcterms:W3CDTF">2013-12-10T16:01:13Z</dcterms:modified>
</cp:coreProperties>
</file>