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57A7-AD35-4EC6-B460-6EA62D4933BA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0B27-E9A6-4F86-8D9C-13EF683FD1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57A7-AD35-4EC6-B460-6EA62D4933BA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0B27-E9A6-4F86-8D9C-13EF683FD1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57A7-AD35-4EC6-B460-6EA62D4933BA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0B27-E9A6-4F86-8D9C-13EF683FD1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57A7-AD35-4EC6-B460-6EA62D4933BA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0B27-E9A6-4F86-8D9C-13EF683FD1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57A7-AD35-4EC6-B460-6EA62D4933BA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0B27-E9A6-4F86-8D9C-13EF683FD1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57A7-AD35-4EC6-B460-6EA62D4933BA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0B27-E9A6-4F86-8D9C-13EF683FD1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57A7-AD35-4EC6-B460-6EA62D4933BA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0B27-E9A6-4F86-8D9C-13EF683FD1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57A7-AD35-4EC6-B460-6EA62D4933BA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0B27-E9A6-4F86-8D9C-13EF683FD1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57A7-AD35-4EC6-B460-6EA62D4933BA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0B27-E9A6-4F86-8D9C-13EF683FD1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57A7-AD35-4EC6-B460-6EA62D4933BA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0B27-E9A6-4F86-8D9C-13EF683FD1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57A7-AD35-4EC6-B460-6EA62D4933BA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0B27-E9A6-4F86-8D9C-13EF683FD1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057A7-AD35-4EC6-B460-6EA62D4933BA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A0B27-E9A6-4F86-8D9C-13EF683FD1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Slave Trade c. 1450 - 1800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 Tucker</a:t>
            </a:r>
          </a:p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 World History/Honors</a:t>
            </a:r>
          </a:p>
          <a:p>
            <a:r>
              <a:rPr lang="en-US" dirty="0" smtClean="0"/>
              <a:t>Cobalt Institute of Math and Science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41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</Words>
  <Application>Microsoft Office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The Slave Trade c. 1450 - 1800</vt:lpstr>
      <vt:lpstr>Slide 2</vt:lpstr>
    </vt:vector>
  </TitlesOfParts>
  <Company>Victor Valley U H S 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Slave Trade c. 1450 - 1800</dc:title>
  <dc:creator>cis</dc:creator>
  <cp:lastModifiedBy>cis</cp:lastModifiedBy>
  <cp:revision>1</cp:revision>
  <dcterms:created xsi:type="dcterms:W3CDTF">2014-01-07T15:33:08Z</dcterms:created>
  <dcterms:modified xsi:type="dcterms:W3CDTF">2014-01-07T15:34:54Z</dcterms:modified>
</cp:coreProperties>
</file>