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E2B6-2297-41E7-8C40-4503D60AEC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0D6-66CC-4341-9D15-1B59F973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E2B6-2297-41E7-8C40-4503D60AEC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0D6-66CC-4341-9D15-1B59F973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E2B6-2297-41E7-8C40-4503D60AEC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0D6-66CC-4341-9D15-1B59F973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E2B6-2297-41E7-8C40-4503D60AEC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0D6-66CC-4341-9D15-1B59F973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E2B6-2297-41E7-8C40-4503D60AEC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0D6-66CC-4341-9D15-1B59F973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E2B6-2297-41E7-8C40-4503D60AEC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0D6-66CC-4341-9D15-1B59F973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E2B6-2297-41E7-8C40-4503D60AEC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0D6-66CC-4341-9D15-1B59F973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E2B6-2297-41E7-8C40-4503D60AEC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0D6-66CC-4341-9D15-1B59F973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E2B6-2297-41E7-8C40-4503D60AEC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0D6-66CC-4341-9D15-1B59F973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E2B6-2297-41E7-8C40-4503D60AEC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0D6-66CC-4341-9D15-1B59F973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E2B6-2297-41E7-8C40-4503D60AEC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0D6-66CC-4341-9D15-1B59F973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CE2B6-2297-41E7-8C40-4503D60AEC1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EC0D6-66CC-4341-9D15-1B59F9739D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Role of African Women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African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Women in Africa acted mostly as wives and mothers</a:t>
            </a:r>
          </a:p>
          <a:p>
            <a:r>
              <a:rPr lang="en-US" dirty="0" smtClean="0"/>
              <a:t>Women had no rights and men controlled much of what they did</a:t>
            </a:r>
          </a:p>
          <a:p>
            <a:r>
              <a:rPr lang="en-US" dirty="0" smtClean="0"/>
              <a:t>Some African women were able to serve as soldiers in some kingdoms</a:t>
            </a:r>
          </a:p>
          <a:p>
            <a:r>
              <a:rPr lang="en-US" dirty="0" smtClean="0"/>
              <a:t>There were two </a:t>
            </a:r>
            <a:r>
              <a:rPr lang="en-US" smtClean="0"/>
              <a:t>very successful </a:t>
            </a:r>
            <a:r>
              <a:rPr lang="en-US" dirty="0" smtClean="0"/>
              <a:t>female rulers</a:t>
            </a:r>
          </a:p>
          <a:p>
            <a:pPr lvl="1"/>
            <a:r>
              <a:rPr lang="en-US" dirty="0" smtClean="0"/>
              <a:t>Queen </a:t>
            </a:r>
            <a:r>
              <a:rPr lang="en-US" dirty="0" err="1" smtClean="0"/>
              <a:t>Dahia</a:t>
            </a:r>
            <a:r>
              <a:rPr lang="en-US" dirty="0" smtClean="0"/>
              <a:t> Al-</a:t>
            </a:r>
            <a:r>
              <a:rPr lang="en-US" dirty="0" err="1" smtClean="0"/>
              <a:t>Kahima</a:t>
            </a:r>
            <a:endParaRPr lang="en-US" dirty="0" smtClean="0"/>
          </a:p>
          <a:p>
            <a:pPr lvl="1"/>
            <a:r>
              <a:rPr lang="en-US" dirty="0" smtClean="0"/>
              <a:t>Queen </a:t>
            </a:r>
            <a:r>
              <a:rPr lang="en-US" dirty="0" err="1" smtClean="0"/>
              <a:t>Nzinga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Role of African Women</vt:lpstr>
      <vt:lpstr>The Role of African Women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African Women</dc:title>
  <dc:creator>cis</dc:creator>
  <cp:lastModifiedBy>cis</cp:lastModifiedBy>
  <cp:revision>1</cp:revision>
  <dcterms:created xsi:type="dcterms:W3CDTF">2014-01-09T21:54:01Z</dcterms:created>
  <dcterms:modified xsi:type="dcterms:W3CDTF">2014-01-09T21:57:25Z</dcterms:modified>
</cp:coreProperties>
</file>