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E9D5-87F5-41B2-81A6-87D52839DD85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1D59-34BD-490F-8F83-20C0122FF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E9D5-87F5-41B2-81A6-87D52839DD85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1D59-34BD-490F-8F83-20C0122FF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E9D5-87F5-41B2-81A6-87D52839DD85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1D59-34BD-490F-8F83-20C0122FF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E9D5-87F5-41B2-81A6-87D52839DD85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1D59-34BD-490F-8F83-20C0122FF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E9D5-87F5-41B2-81A6-87D52839DD85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1D59-34BD-490F-8F83-20C0122FF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E9D5-87F5-41B2-81A6-87D52839DD85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1D59-34BD-490F-8F83-20C0122FF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E9D5-87F5-41B2-81A6-87D52839DD85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1D59-34BD-490F-8F83-20C0122FF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E9D5-87F5-41B2-81A6-87D52839DD85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1D59-34BD-490F-8F83-20C0122FF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E9D5-87F5-41B2-81A6-87D52839DD85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1D59-34BD-490F-8F83-20C0122FF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E9D5-87F5-41B2-81A6-87D52839DD85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1D59-34BD-490F-8F83-20C0122FF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E9D5-87F5-41B2-81A6-87D52839DD85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1D59-34BD-490F-8F83-20C0122FF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8E9D5-87F5-41B2-81A6-87D52839DD85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E1D59-34BD-490F-8F83-20C0122FF0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Rise of a Military Society in Japan (1192 – 1867)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Rise of a Military Society in Japan (1192 – 1867)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1192 – </a:t>
            </a:r>
            <a:r>
              <a:rPr lang="en-US" dirty="0" err="1" smtClean="0"/>
              <a:t>Minamoto</a:t>
            </a:r>
            <a:r>
              <a:rPr lang="en-US" dirty="0" smtClean="0"/>
              <a:t> </a:t>
            </a:r>
            <a:r>
              <a:rPr lang="en-US" dirty="0" err="1" smtClean="0"/>
              <a:t>Yoritomo</a:t>
            </a:r>
            <a:r>
              <a:rPr lang="en-US" dirty="0" smtClean="0"/>
              <a:t> became the first Shogun</a:t>
            </a:r>
          </a:p>
          <a:p>
            <a:r>
              <a:rPr lang="en-US" dirty="0" smtClean="0"/>
              <a:t>1274 – Mongols try to Invade Japan</a:t>
            </a:r>
          </a:p>
          <a:p>
            <a:r>
              <a:rPr lang="en-US" dirty="0" smtClean="0"/>
              <a:t>1331 – The Emperor Rebels against the Kamakura </a:t>
            </a:r>
            <a:r>
              <a:rPr lang="en-US" dirty="0" err="1" smtClean="0"/>
              <a:t>Shogunate</a:t>
            </a:r>
            <a:endParaRPr lang="en-US" dirty="0" smtClean="0"/>
          </a:p>
          <a:p>
            <a:r>
              <a:rPr lang="en-US" dirty="0" smtClean="0"/>
              <a:t>1333 – Ashikaga </a:t>
            </a:r>
            <a:r>
              <a:rPr lang="en-US" dirty="0" err="1" smtClean="0"/>
              <a:t>Takauji</a:t>
            </a:r>
            <a:r>
              <a:rPr lang="en-US" dirty="0" smtClean="0"/>
              <a:t> makes himself shogun</a:t>
            </a:r>
          </a:p>
          <a:p>
            <a:r>
              <a:rPr lang="en-US" dirty="0" smtClean="0"/>
              <a:t>1467 – The </a:t>
            </a:r>
            <a:r>
              <a:rPr lang="en-US" dirty="0" err="1" smtClean="0"/>
              <a:t>Onin</a:t>
            </a:r>
            <a:r>
              <a:rPr lang="en-US" dirty="0" smtClean="0"/>
              <a:t> War Begins</a:t>
            </a:r>
          </a:p>
          <a:p>
            <a:r>
              <a:rPr lang="en-US" dirty="0" smtClean="0"/>
              <a:t>1567 – The Ashikaga </a:t>
            </a:r>
            <a:r>
              <a:rPr lang="en-US" dirty="0" err="1" smtClean="0"/>
              <a:t>Shogunate</a:t>
            </a:r>
            <a:r>
              <a:rPr lang="en-US" dirty="0" smtClean="0"/>
              <a:t> Ends</a:t>
            </a:r>
          </a:p>
          <a:p>
            <a:r>
              <a:rPr lang="en-US" dirty="0" smtClean="0"/>
              <a:t>1603 – Tokugawa </a:t>
            </a:r>
            <a:r>
              <a:rPr lang="en-US" dirty="0" err="1" smtClean="0"/>
              <a:t>leyasu</a:t>
            </a:r>
            <a:r>
              <a:rPr lang="en-US" dirty="0" smtClean="0"/>
              <a:t> founds a </a:t>
            </a:r>
            <a:r>
              <a:rPr lang="en-US" dirty="0" err="1" smtClean="0"/>
              <a:t>Shogunate</a:t>
            </a:r>
            <a:endParaRPr lang="en-US" dirty="0" smtClean="0"/>
          </a:p>
          <a:p>
            <a:r>
              <a:rPr lang="en-US" dirty="0" smtClean="0"/>
              <a:t>1867 – The Last Shogun Resigns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95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Rise of a Military Society in Japan (1192 – 1867)</vt:lpstr>
      <vt:lpstr>The Rise of a Military Society in Japan (1192 – 1867)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Rise of a Military Society in Japan (1192 – 1867)</dc:title>
  <dc:creator>cis</dc:creator>
  <cp:lastModifiedBy>cis</cp:lastModifiedBy>
  <cp:revision>1</cp:revision>
  <dcterms:created xsi:type="dcterms:W3CDTF">2014-03-05T17:33:04Z</dcterms:created>
  <dcterms:modified xsi:type="dcterms:W3CDTF">2014-03-05T17:36:44Z</dcterms:modified>
</cp:coreProperties>
</file>