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1A4F-2314-46D3-8EF9-66FE25070354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F5EAE-5BCE-40AC-90BC-A33D5C363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Rise and Fall of the Ming Empire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Rise and Fall of the Ming Empire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300" b="1" dirty="0" smtClean="0"/>
              <a:t>The Rise</a:t>
            </a:r>
          </a:p>
          <a:p>
            <a:r>
              <a:rPr lang="en-US" sz="3300" dirty="0" smtClean="0"/>
              <a:t>A rebel leader, Zhu </a:t>
            </a:r>
            <a:r>
              <a:rPr lang="en-US" sz="3300" dirty="0" err="1" smtClean="0"/>
              <a:t>Yuanzhang</a:t>
            </a:r>
            <a:r>
              <a:rPr lang="en-US" sz="3300" dirty="0" smtClean="0"/>
              <a:t> became Emperor when he re-united the country and moved the capital to Nanjing</a:t>
            </a:r>
          </a:p>
          <a:p>
            <a:r>
              <a:rPr lang="en-US" sz="3300" b="1" dirty="0" smtClean="0"/>
              <a:t>Ming, or “Brilliant” Dynasty</a:t>
            </a:r>
          </a:p>
          <a:p>
            <a:r>
              <a:rPr lang="en-US" sz="3300" b="1" dirty="0" smtClean="0"/>
              <a:t>Hong Wu</a:t>
            </a:r>
          </a:p>
          <a:p>
            <a:pPr lvl="1"/>
            <a:r>
              <a:rPr lang="en-US" sz="3300" dirty="0" smtClean="0"/>
              <a:t>Zhu changed his name to Hong Wu meaning Military Emperor</a:t>
            </a:r>
          </a:p>
          <a:p>
            <a:pPr lvl="1"/>
            <a:r>
              <a:rPr lang="en-US" sz="3300" dirty="0" smtClean="0"/>
              <a:t>He brought back order to China</a:t>
            </a:r>
          </a:p>
          <a:p>
            <a:pPr lvl="1"/>
            <a:r>
              <a:rPr lang="en-US" sz="3300" dirty="0" smtClean="0"/>
              <a:t>Was a cruel leader = trusted no one, killed people for treason</a:t>
            </a:r>
          </a:p>
          <a:p>
            <a:pPr lvl="1"/>
            <a:r>
              <a:rPr lang="en-US" sz="3300" dirty="0" smtClean="0"/>
              <a:t>Ruled for 30 years then his son, Yong Le, became Emperor</a:t>
            </a:r>
          </a:p>
          <a:p>
            <a:r>
              <a:rPr lang="en-US" sz="3300" b="1" dirty="0" smtClean="0"/>
              <a:t>Yong Le</a:t>
            </a:r>
          </a:p>
          <a:p>
            <a:pPr lvl="1"/>
            <a:r>
              <a:rPr lang="en-US" sz="3300" dirty="0" smtClean="0"/>
              <a:t>Moved Capital North to Beijing</a:t>
            </a:r>
          </a:p>
          <a:p>
            <a:pPr lvl="1"/>
            <a:r>
              <a:rPr lang="en-US" sz="3300" dirty="0" smtClean="0"/>
              <a:t>-Built the Imperial City:  Palaces, governmental buildings, and gardens.</a:t>
            </a:r>
            <a:endParaRPr lang="en-US" sz="33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600" b="1" dirty="0" smtClean="0"/>
              <a:t>Ming, or “Brilliant” Dynasty</a:t>
            </a:r>
          </a:p>
          <a:p>
            <a:r>
              <a:rPr lang="en-US" sz="3600" b="1" dirty="0" smtClean="0"/>
              <a:t>Reforms</a:t>
            </a:r>
          </a:p>
          <a:p>
            <a:pPr lvl="1"/>
            <a:r>
              <a:rPr lang="en-US" sz="3200" dirty="0" smtClean="0"/>
              <a:t>Restored Civil Service Exams – made harder</a:t>
            </a:r>
          </a:p>
          <a:p>
            <a:pPr lvl="1"/>
            <a:r>
              <a:rPr lang="en-US" sz="3200" dirty="0" smtClean="0"/>
              <a:t>Created Census – helped collect taxes</a:t>
            </a:r>
          </a:p>
          <a:p>
            <a:pPr lvl="1"/>
            <a:r>
              <a:rPr lang="en-US" sz="3200" dirty="0" smtClean="0"/>
              <a:t>Created Peace and Stability = economy ↑</a:t>
            </a:r>
          </a:p>
          <a:p>
            <a:pPr lvl="1"/>
            <a:r>
              <a:rPr lang="en-US" sz="3200" dirty="0" smtClean="0"/>
              <a:t>Ordered new forests to be planted, roads to be paved &amp; </a:t>
            </a:r>
            <a:r>
              <a:rPr lang="en-US" sz="3200" dirty="0" err="1" smtClean="0"/>
              <a:t>famrs</a:t>
            </a:r>
            <a:r>
              <a:rPr lang="en-US" sz="3200" dirty="0" smtClean="0"/>
              <a:t> to be built</a:t>
            </a:r>
          </a:p>
          <a:p>
            <a:pPr lvl="1"/>
            <a:r>
              <a:rPr lang="en-US" sz="3200" dirty="0" smtClean="0"/>
              <a:t>Repaired and expanded the Grand Canal</a:t>
            </a:r>
          </a:p>
          <a:p>
            <a:pPr lvl="1"/>
            <a:r>
              <a:rPr lang="en-US" sz="3200" dirty="0" smtClean="0"/>
              <a:t>Supported the Silk Industry and encouraged farmers to start growing cotton and weaving cloth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180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Rise and Fall of the Ming Empire</vt:lpstr>
      <vt:lpstr>The Rise and Fall of the Ming Empire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and Fall of the Ming Empire</dc:title>
  <dc:creator>cis</dc:creator>
  <cp:lastModifiedBy>cis</cp:lastModifiedBy>
  <cp:revision>2</cp:revision>
  <dcterms:created xsi:type="dcterms:W3CDTF">2014-02-21T16:06:12Z</dcterms:created>
  <dcterms:modified xsi:type="dcterms:W3CDTF">2014-02-24T15:43:40Z</dcterms:modified>
</cp:coreProperties>
</file>