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A6F70-32C0-4123-B634-EC1819478F03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8F788-D019-4185-BF8F-580DB40493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Middle East  </a:t>
            </a:r>
            <a:r>
              <a:rPr lang="en-US" dirty="0"/>
              <a:t>C</a:t>
            </a:r>
            <a:r>
              <a:rPr lang="en-US" dirty="0" smtClean="0"/>
              <a:t>.A.D. 600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tucker.VVUHSD\Desktop\IMG_3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The Middle East  C.A.D. 600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Middle East  C.A.D. 600</dc:title>
  <dc:creator>cis</dc:creator>
  <cp:lastModifiedBy>cis</cp:lastModifiedBy>
  <cp:revision>1</cp:revision>
  <dcterms:created xsi:type="dcterms:W3CDTF">2013-10-07T15:06:23Z</dcterms:created>
  <dcterms:modified xsi:type="dcterms:W3CDTF">2013-10-07T15:14:59Z</dcterms:modified>
</cp:coreProperties>
</file>