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9CA4-76CE-4E0D-B06D-A62AA91BB9D1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4935-ADA0-46DE-B26C-8CCB32D42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9CA4-76CE-4E0D-B06D-A62AA91BB9D1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4935-ADA0-46DE-B26C-8CCB32D42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9CA4-76CE-4E0D-B06D-A62AA91BB9D1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4935-ADA0-46DE-B26C-8CCB32D42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9CA4-76CE-4E0D-B06D-A62AA91BB9D1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4935-ADA0-46DE-B26C-8CCB32D42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9CA4-76CE-4E0D-B06D-A62AA91BB9D1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4935-ADA0-46DE-B26C-8CCB32D42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9CA4-76CE-4E0D-B06D-A62AA91BB9D1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4935-ADA0-46DE-B26C-8CCB32D42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9CA4-76CE-4E0D-B06D-A62AA91BB9D1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4935-ADA0-46DE-B26C-8CCB32D42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9CA4-76CE-4E0D-B06D-A62AA91BB9D1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4935-ADA0-46DE-B26C-8CCB32D42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9CA4-76CE-4E0D-B06D-A62AA91BB9D1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4935-ADA0-46DE-B26C-8CCB32D42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9CA4-76CE-4E0D-B06D-A62AA91BB9D1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4935-ADA0-46DE-B26C-8CCB32D42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9CA4-76CE-4E0D-B06D-A62AA91BB9D1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4935-ADA0-46DE-B26C-8CCB32D42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B9CA4-76CE-4E0D-B06D-A62AA91BB9D1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E4935-ADA0-46DE-B26C-8CCB32D42B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Languages of Africa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Tucker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World History/Honors</a:t>
            </a:r>
          </a:p>
          <a:p>
            <a:r>
              <a:rPr lang="en-US" dirty="0" smtClean="0"/>
              <a:t>Cobalt Institute of Math and Science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4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The Languages of Africa</vt:lpstr>
      <vt:lpstr>Slide 2</vt:lpstr>
    </vt:vector>
  </TitlesOfParts>
  <Company>Victor Valley U H S 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Languages of Africa</dc:title>
  <dc:creator>cis</dc:creator>
  <cp:lastModifiedBy>cis</cp:lastModifiedBy>
  <cp:revision>1</cp:revision>
  <dcterms:created xsi:type="dcterms:W3CDTF">2013-12-10T15:54:32Z</dcterms:created>
  <dcterms:modified xsi:type="dcterms:W3CDTF">2013-12-10T16:01:27Z</dcterms:modified>
</cp:coreProperties>
</file>