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C547-C279-494C-AE19-DF1F3A9AB6F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E73CC-CBAB-4F21-938F-8F58A322BB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First Four Calip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68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First Four Caliphs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Four Caliphs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Name - </a:t>
            </a:r>
            <a:r>
              <a:rPr lang="en-US" b="1" dirty="0" smtClean="0"/>
              <a:t>Abu </a:t>
            </a:r>
            <a:r>
              <a:rPr lang="en-US" b="1" dirty="0" err="1" smtClean="0"/>
              <a:t>Bakr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Relationship - </a:t>
            </a:r>
            <a:r>
              <a:rPr lang="en-US" b="1" dirty="0" smtClean="0"/>
              <a:t>Father-In-Law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Career - </a:t>
            </a:r>
            <a:r>
              <a:rPr lang="en-US" b="1" dirty="0" smtClean="0"/>
              <a:t>Merchant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Caliphate - </a:t>
            </a:r>
            <a:r>
              <a:rPr lang="en-US" b="1" dirty="0" smtClean="0"/>
              <a:t>A.D. 632-634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Accomplishments – </a:t>
            </a:r>
          </a:p>
          <a:p>
            <a:r>
              <a:rPr lang="en-US" b="1" dirty="0" smtClean="0"/>
              <a:t>Lived Simply</a:t>
            </a:r>
          </a:p>
          <a:p>
            <a:r>
              <a:rPr lang="en-US" b="1" dirty="0" smtClean="0"/>
              <a:t>Put down Various Revolts by Arabian Tribes</a:t>
            </a:r>
          </a:p>
          <a:p>
            <a:r>
              <a:rPr lang="en-US" b="1" dirty="0" smtClean="0"/>
              <a:t>Treated Others Fairly</a:t>
            </a:r>
          </a:p>
          <a:p>
            <a:r>
              <a:rPr lang="en-US" b="1" dirty="0" smtClean="0"/>
              <a:t>Restored Peace after the Death of Muhammad</a:t>
            </a:r>
          </a:p>
          <a:p>
            <a:r>
              <a:rPr lang="en-US" b="1" dirty="0" smtClean="0"/>
              <a:t>Spread Islam to All of Arabia</a:t>
            </a:r>
          </a:p>
          <a:p>
            <a:r>
              <a:rPr lang="en-US" b="1" dirty="0" smtClean="0"/>
              <a:t>Created Code of Conduct in War</a:t>
            </a:r>
          </a:p>
          <a:p>
            <a:r>
              <a:rPr lang="en-US" b="1" dirty="0" smtClean="0"/>
              <a:t>Compiled the Quran Verses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Name – </a:t>
            </a:r>
            <a:r>
              <a:rPr lang="en-US" b="1" dirty="0" err="1" smtClean="0"/>
              <a:t>Umar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Relationship – Friend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Career – Merchant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Caliphate – A.D. 634 – 644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Accomplishments –</a:t>
            </a:r>
          </a:p>
          <a:p>
            <a:r>
              <a:rPr lang="en-US" b="1" dirty="0" smtClean="0"/>
              <a:t>Spread Islam to Syria, </a:t>
            </a:r>
            <a:r>
              <a:rPr lang="en-US" b="1" dirty="0" err="1" smtClean="0"/>
              <a:t>Egypt.and</a:t>
            </a:r>
            <a:r>
              <a:rPr lang="en-US" b="1" dirty="0" smtClean="0"/>
              <a:t> Persia</a:t>
            </a:r>
          </a:p>
          <a:p>
            <a:r>
              <a:rPr lang="en-US" b="1" dirty="0" smtClean="0"/>
              <a:t>Redesigned Government</a:t>
            </a:r>
          </a:p>
          <a:p>
            <a:r>
              <a:rPr lang="en-US" b="1" dirty="0" smtClean="0"/>
              <a:t>Paid Soldiers</a:t>
            </a:r>
          </a:p>
          <a:p>
            <a:r>
              <a:rPr lang="en-US" b="1" dirty="0" smtClean="0"/>
              <a:t>Held a Census</a:t>
            </a:r>
          </a:p>
          <a:p>
            <a:r>
              <a:rPr lang="en-US" b="1" dirty="0" smtClean="0"/>
              <a:t>Made Taxes more Fair</a:t>
            </a:r>
          </a:p>
          <a:p>
            <a:r>
              <a:rPr lang="en-US" b="1" dirty="0" smtClean="0"/>
              <a:t>Built Roads and Canals</a:t>
            </a:r>
          </a:p>
          <a:p>
            <a:r>
              <a:rPr lang="en-US" b="1" dirty="0" smtClean="0"/>
              <a:t>Aided the Poor</a:t>
            </a:r>
          </a:p>
          <a:p>
            <a:r>
              <a:rPr lang="en-US" b="1" dirty="0" smtClean="0"/>
              <a:t>Led an Exemplary Life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Four Caliphs,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Name – </a:t>
            </a:r>
            <a:r>
              <a:rPr lang="en-US" b="1" dirty="0" err="1" smtClean="0"/>
              <a:t>Uthman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Relationship – Son-in-Law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Career – Merchant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Caliphate – A.D. 644 – 656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Accomplishments –</a:t>
            </a:r>
          </a:p>
          <a:p>
            <a:r>
              <a:rPr lang="en-US" b="1" dirty="0" smtClean="0"/>
              <a:t>Spread Islam to Afghanistan and into the Eastern Mediterranean</a:t>
            </a:r>
          </a:p>
          <a:p>
            <a:r>
              <a:rPr lang="en-US" b="1" dirty="0" smtClean="0"/>
              <a:t>Organized the Navy</a:t>
            </a:r>
          </a:p>
          <a:p>
            <a:r>
              <a:rPr lang="en-US" b="1" dirty="0" smtClean="0"/>
              <a:t>Improved the Government</a:t>
            </a:r>
          </a:p>
          <a:p>
            <a:r>
              <a:rPr lang="en-US" b="1" dirty="0" smtClean="0"/>
              <a:t>Built More Toads and Bridges</a:t>
            </a:r>
          </a:p>
          <a:p>
            <a:r>
              <a:rPr lang="en-US" b="1" dirty="0" smtClean="0"/>
              <a:t>Distributed Text of the Quran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Name – Ali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Relationship – Cousin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	          Son-in-Law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Career – Soldier; Writer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Caliphate – A.D. 656 – 661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Accomplishments – </a:t>
            </a:r>
          </a:p>
          <a:p>
            <a:r>
              <a:rPr lang="en-US" b="1" dirty="0" smtClean="0"/>
              <a:t>Treated Others Fairly</a:t>
            </a:r>
          </a:p>
          <a:p>
            <a:r>
              <a:rPr lang="en-US" b="1" dirty="0" smtClean="0"/>
              <a:t>Reformed the Tax Collection and Other Government Systems</a:t>
            </a:r>
          </a:p>
          <a:p>
            <a:r>
              <a:rPr lang="en-US" b="1" dirty="0" smtClean="0"/>
              <a:t>Spent Most of Caliphate Battling </a:t>
            </a:r>
            <a:r>
              <a:rPr lang="en-US" b="1" dirty="0" err="1" smtClean="0"/>
              <a:t>Muawiya</a:t>
            </a:r>
            <a:r>
              <a:rPr lang="en-US" b="1" dirty="0" smtClean="0"/>
              <a:t>, the Governor of Syria</a:t>
            </a:r>
          </a:p>
          <a:p>
            <a:r>
              <a:rPr lang="en-US" b="1" dirty="0" smtClean="0"/>
              <a:t>Worked Hard to Spread Islam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Four Caliphs (2).JPG"/>
          <p:cNvPicPr>
            <a:picLocks noChangeAspect="1"/>
          </p:cNvPicPr>
          <p:nvPr/>
        </p:nvPicPr>
        <p:blipFill>
          <a:blip r:embed="rId2" cstate="print"/>
          <a:srcRect t="6488" r="12500"/>
          <a:stretch>
            <a:fillRect/>
          </a:stretch>
        </p:blipFill>
        <p:spPr>
          <a:xfrm>
            <a:off x="457200" y="228600"/>
            <a:ext cx="8001000" cy="63866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175</Words>
  <Application>Microsoft Office PowerPoint</Application>
  <PresentationFormat>On-screen Show (4:3)</PresentationFormat>
  <Paragraphs>75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First Four Caliphs</vt:lpstr>
      <vt:lpstr>The First Four Caliphs</vt:lpstr>
      <vt:lpstr>The First Four Caliphs, Continued</vt:lpstr>
      <vt:lpstr>Slide 4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Four Caliphs</dc:title>
  <dc:creator>cis</dc:creator>
  <cp:lastModifiedBy>cis</cp:lastModifiedBy>
  <cp:revision>4</cp:revision>
  <dcterms:created xsi:type="dcterms:W3CDTF">2013-11-05T19:24:15Z</dcterms:created>
  <dcterms:modified xsi:type="dcterms:W3CDTF">2013-11-05T19:44:30Z</dcterms:modified>
</cp:coreProperties>
</file>