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566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E7BE-CD86-471E-824A-A9F9A71B926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469B-CBF1-40F9-8EF8-3388984DB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E7BE-CD86-471E-824A-A9F9A71B926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469B-CBF1-40F9-8EF8-3388984DB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E7BE-CD86-471E-824A-A9F9A71B926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469B-CBF1-40F9-8EF8-3388984DB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E7BE-CD86-471E-824A-A9F9A71B926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469B-CBF1-40F9-8EF8-3388984DB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E7BE-CD86-471E-824A-A9F9A71B926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469B-CBF1-40F9-8EF8-3388984DB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E7BE-CD86-471E-824A-A9F9A71B926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469B-CBF1-40F9-8EF8-3388984DB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E7BE-CD86-471E-824A-A9F9A71B926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469B-CBF1-40F9-8EF8-3388984DB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E7BE-CD86-471E-824A-A9F9A71B926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469B-CBF1-40F9-8EF8-3388984DB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E7BE-CD86-471E-824A-A9F9A71B926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469B-CBF1-40F9-8EF8-3388984DB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E7BE-CD86-471E-824A-A9F9A71B926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469B-CBF1-40F9-8EF8-3388984DB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E7BE-CD86-471E-824A-A9F9A71B926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469B-CBF1-40F9-8EF8-3388984DB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E7BE-CD86-471E-824A-A9F9A71B926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5469B-CBF1-40F9-8EF8-3388984DB7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Byzantine Empire</a:t>
            </a:r>
            <a:br>
              <a:rPr lang="en-US" dirty="0" smtClean="0"/>
            </a:br>
            <a:r>
              <a:rPr lang="en-US" dirty="0" smtClean="0"/>
              <a:t>A.D. 527 - 565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 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tucker.VVUHSD\Desktop\IMG_3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The Byzantine Empire A.D. 527 - 565</vt:lpstr>
      <vt:lpstr>Slide 2</vt:lpstr>
    </vt:vector>
  </TitlesOfParts>
  <Company>Victor Valley U H S 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Byzantine Empire A.D. 527 - 565</dc:title>
  <dc:creator>cis</dc:creator>
  <cp:lastModifiedBy>cis</cp:lastModifiedBy>
  <cp:revision>3</cp:revision>
  <dcterms:created xsi:type="dcterms:W3CDTF">2013-09-27T14:37:32Z</dcterms:created>
  <dcterms:modified xsi:type="dcterms:W3CDTF">2013-09-27T14:48:33Z</dcterms:modified>
</cp:coreProperties>
</file>