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684A2-5A52-45C4-8CA7-CE81393E97B4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Tang Dynasty China C. A.D. 700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144.JPG"/>
          <p:cNvPicPr>
            <a:picLocks noChangeAspect="1"/>
          </p:cNvPicPr>
          <p:nvPr/>
        </p:nvPicPr>
        <p:blipFill>
          <a:blip r:embed="rId2" cstate="print"/>
          <a:srcRect t="4463" r="20000"/>
          <a:stretch>
            <a:fillRect/>
          </a:stretch>
        </p:blipFill>
        <p:spPr>
          <a:xfrm>
            <a:off x="990600" y="333022"/>
            <a:ext cx="7315200" cy="65249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Tang Dynasty China C. A.D. 700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 Dynasty China C. A.D. 700</dc:title>
  <dc:creator>cis</dc:creator>
  <cp:lastModifiedBy>cis</cp:lastModifiedBy>
  <cp:revision>1</cp:revision>
  <dcterms:created xsi:type="dcterms:W3CDTF">2014-01-16T16:41:04Z</dcterms:created>
  <dcterms:modified xsi:type="dcterms:W3CDTF">2014-01-28T23:15:18Z</dcterms:modified>
</cp:coreProperties>
</file>