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6223-BA91-41D3-85C6-5F225B1244BD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E1A3-8DB3-494D-A641-4121C99A7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6223-BA91-41D3-85C6-5F225B1244BD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E1A3-8DB3-494D-A641-4121C99A7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6223-BA91-41D3-85C6-5F225B1244BD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E1A3-8DB3-494D-A641-4121C99A7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6223-BA91-41D3-85C6-5F225B1244BD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E1A3-8DB3-494D-A641-4121C99A7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6223-BA91-41D3-85C6-5F225B1244BD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E1A3-8DB3-494D-A641-4121C99A7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6223-BA91-41D3-85C6-5F225B1244BD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E1A3-8DB3-494D-A641-4121C99A7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6223-BA91-41D3-85C6-5F225B1244BD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E1A3-8DB3-494D-A641-4121C99A7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6223-BA91-41D3-85C6-5F225B1244BD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E1A3-8DB3-494D-A641-4121C99A7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6223-BA91-41D3-85C6-5F225B1244BD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E1A3-8DB3-494D-A641-4121C99A7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6223-BA91-41D3-85C6-5F225B1244BD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E1A3-8DB3-494D-A641-4121C99A7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6223-BA91-41D3-85C6-5F225B1244BD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E1A3-8DB3-494D-A641-4121C99A7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66223-BA91-41D3-85C6-5F225B1244BD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5E1A3-8DB3-494D-A641-4121C99A7B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St. Patrick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St. Patrick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St. Patrick was born to Roman parents in Scotland in A.D. 387.  He was kidnapped at 16 and taken to Ireland to work as </a:t>
            </a:r>
            <a:r>
              <a:rPr lang="en-US" smtClean="0"/>
              <a:t>a Shepherd.          </a:t>
            </a:r>
            <a:r>
              <a:rPr lang="en-US" dirty="0" smtClean="0"/>
              <a:t>Now cold and hungry, he turned to prayer.  At 22, 6 years later, he walked 200 miles to the sea and sailed away.  He returned to Ireland to preach Christianity.  He set up Churches and monasteries.</a:t>
            </a:r>
          </a:p>
          <a:p>
            <a:r>
              <a:rPr lang="en-US" dirty="0" smtClean="0"/>
              <a:t>400’s A.D. only Ireland was Christian.  For several hundred years, Irish monks preserved Roman learning and passed it on to the people of Europe.  St. Patrick inspired Pope Gregory I to send 40 monks to Southern Britain to teach Christianity.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138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St. Patrick</vt:lpstr>
      <vt:lpstr>St. Patrick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Patrick</dc:title>
  <dc:creator>cis</dc:creator>
  <cp:lastModifiedBy>cis</cp:lastModifiedBy>
  <cp:revision>2</cp:revision>
  <dcterms:created xsi:type="dcterms:W3CDTF">2014-04-30T14:53:00Z</dcterms:created>
  <dcterms:modified xsi:type="dcterms:W3CDTF">2014-04-30T16:48:20Z</dcterms:modified>
</cp:coreProperties>
</file>