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2" d="100"/>
          <a:sy n="142" d="100"/>
        </p:scale>
        <p:origin x="2430" y="10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36BAD-3F1F-4204-A7DA-AE3C1C352014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BEC6B-B435-4EA7-A390-CB3A896248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684A2-5A52-45C4-8CA7-CE81393E97B4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1009-DBC2-45CF-A23C-03652B0DF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684A2-5A52-45C4-8CA7-CE81393E97B4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1009-DBC2-45CF-A23C-03652B0DF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684A2-5A52-45C4-8CA7-CE81393E97B4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1009-DBC2-45CF-A23C-03652B0DF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684A2-5A52-45C4-8CA7-CE81393E97B4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1009-DBC2-45CF-A23C-03652B0DF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684A2-5A52-45C4-8CA7-CE81393E97B4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1009-DBC2-45CF-A23C-03652B0DF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684A2-5A52-45C4-8CA7-CE81393E97B4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1009-DBC2-45CF-A23C-03652B0DF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684A2-5A52-45C4-8CA7-CE81393E97B4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1009-DBC2-45CF-A23C-03652B0DF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684A2-5A52-45C4-8CA7-CE81393E97B4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1009-DBC2-45CF-A23C-03652B0DF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684A2-5A52-45C4-8CA7-CE81393E97B4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1009-DBC2-45CF-A23C-03652B0DF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684A2-5A52-45C4-8CA7-CE81393E97B4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1009-DBC2-45CF-A23C-03652B0DF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684A2-5A52-45C4-8CA7-CE81393E97B4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01009-DBC2-45CF-A23C-03652B0DF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684A2-5A52-45C4-8CA7-CE81393E97B4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01009-DBC2-45CF-A23C-03652B0DFC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Song </a:t>
            </a:r>
            <a:r>
              <a:rPr lang="en-US" dirty="0" smtClean="0"/>
              <a:t>Dynasty </a:t>
            </a:r>
            <a:r>
              <a:rPr lang="en-US" smtClean="0"/>
              <a:t>China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 Tucker</a:t>
            </a:r>
          </a:p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 World History/Honors</a:t>
            </a:r>
          </a:p>
          <a:p>
            <a:r>
              <a:rPr lang="en-US" dirty="0" smtClean="0"/>
              <a:t>Cobalt Institute of Math and Science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41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0" y="-1143000"/>
            <a:ext cx="9144000" cy="6829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1671</TotalTime>
  <Words>16</Words>
  <Application>Microsoft Office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Song Dynasty China </vt:lpstr>
      <vt:lpstr>Slide 2</vt:lpstr>
    </vt:vector>
  </TitlesOfParts>
  <Company>Victor Valley U H S 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Tang Dynasty China C. A.D. 700</dc:title>
  <dc:creator>cis</dc:creator>
  <cp:lastModifiedBy>cis</cp:lastModifiedBy>
  <cp:revision>4</cp:revision>
  <dcterms:created xsi:type="dcterms:W3CDTF">2014-01-16T16:41:04Z</dcterms:created>
  <dcterms:modified xsi:type="dcterms:W3CDTF">2014-01-24T20:05:37Z</dcterms:modified>
</cp:coreProperties>
</file>