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7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8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6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9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6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9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6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D54AA-DA8A-41F0-A98C-B14AD7B7AFA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EFA07-6006-48AA-814E-30A4C5F6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   Political     Religious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Vignocchi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Honors World History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2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7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1472"/>
            <a:ext cx="10515600" cy="4885491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Social</a:t>
            </a:r>
          </a:p>
          <a:p>
            <a:r>
              <a:rPr lang="en-US" dirty="0" smtClean="0"/>
              <a:t>Strict Social hierarchy based on the feudal pyramid.</a:t>
            </a:r>
          </a:p>
          <a:p>
            <a:r>
              <a:rPr lang="en-US" dirty="0" smtClean="0"/>
              <a:t>Social Status determined by birth</a:t>
            </a:r>
          </a:p>
          <a:p>
            <a:r>
              <a:rPr lang="en-US" dirty="0" smtClean="0"/>
              <a:t>Lack of social mobility</a:t>
            </a:r>
          </a:p>
          <a:p>
            <a:r>
              <a:rPr lang="en-US" dirty="0" smtClean="0"/>
              <a:t>Code of Chivalry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Political</a:t>
            </a:r>
          </a:p>
          <a:p>
            <a:r>
              <a:rPr lang="en-US" dirty="0" smtClean="0"/>
              <a:t>Feudalism – King and nobles exchange land for loyalty and protection.</a:t>
            </a:r>
          </a:p>
          <a:p>
            <a:r>
              <a:rPr lang="en-US" dirty="0" smtClean="0"/>
              <a:t>Decentralized government</a:t>
            </a:r>
          </a:p>
          <a:p>
            <a:r>
              <a:rPr lang="en-US" dirty="0" smtClean="0"/>
              <a:t>People followed religious Canon Law – Led </a:t>
            </a:r>
            <a:r>
              <a:rPr lang="en-US" smtClean="0"/>
              <a:t>by Pope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Religious</a:t>
            </a:r>
          </a:p>
          <a:p>
            <a:r>
              <a:rPr lang="en-US" dirty="0" smtClean="0"/>
              <a:t>Rise in the power of the Pope and Roman Catholic Church</a:t>
            </a:r>
          </a:p>
          <a:p>
            <a:r>
              <a:rPr lang="en-US" dirty="0" smtClean="0"/>
              <a:t>Pope had power of excommunication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2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Social    Political     Religious</vt:lpstr>
      <vt:lpstr>PowerPoint Presentation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   Political     Religious</dc:title>
  <dc:creator>ANITA TUCKER</dc:creator>
  <cp:lastModifiedBy>ANITA TUCKER</cp:lastModifiedBy>
  <cp:revision>2</cp:revision>
  <dcterms:created xsi:type="dcterms:W3CDTF">2014-12-01T16:52:33Z</dcterms:created>
  <dcterms:modified xsi:type="dcterms:W3CDTF">2014-12-01T16:58:00Z</dcterms:modified>
</cp:coreProperties>
</file>