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D0F84-1BA1-43AA-B788-02CA26BEC1AB}" type="datetimeFigureOut">
              <a:rPr lang="en-US" smtClean="0"/>
              <a:pPr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6619A-7724-49E7-B7C9-BAC67D3C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Slave Castle of the Ghanaian Coast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 Castle of the Ghanaian Coast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47500" lnSpcReduction="20000"/>
          </a:bodyPr>
          <a:lstStyle/>
          <a:p>
            <a:pPr lvl="0"/>
            <a:r>
              <a:rPr lang="en-US" dirty="0"/>
              <a:t>European did NOT invent slavery.  Bantu chiefs raided nearby villages for captives;</a:t>
            </a:r>
          </a:p>
          <a:p>
            <a:pPr lvl="0"/>
            <a:r>
              <a:rPr lang="en-US" dirty="0"/>
              <a:t>These captives were used for labor or released for a fee;</a:t>
            </a:r>
          </a:p>
          <a:p>
            <a:pPr lvl="0"/>
            <a:r>
              <a:rPr lang="en-US" dirty="0"/>
              <a:t>Most enslaved Africans were taken from the Western Coast and interior;</a:t>
            </a:r>
          </a:p>
          <a:p>
            <a:pPr lvl="0"/>
            <a:r>
              <a:rPr lang="en-US" dirty="0"/>
              <a:t>When Europeans arrived in West Arica, other Africans armed with European guns began raiding villages to seize captives.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The African Slave Trade changed greatly when Muslims &amp; Europeans began taking captives from the continent;</a:t>
            </a:r>
          </a:p>
          <a:p>
            <a:pPr lvl="0"/>
            <a:r>
              <a:rPr lang="en-US" dirty="0"/>
              <a:t>The Quran forbade enslavement of Muslims but there was nothing against non-Muslim enslavement;</a:t>
            </a:r>
          </a:p>
          <a:p>
            <a:pPr lvl="0"/>
            <a:r>
              <a:rPr lang="en-US" dirty="0"/>
              <a:t>In 1441, a Portuguese Sea Captain sailed down Africa’s West Coast with the goal of bringing back the first African captives; 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It is estimated that the number of enslaved Africans loaded onto ships have topped 11 million;</a:t>
            </a:r>
          </a:p>
          <a:p>
            <a:pPr lvl="0"/>
            <a:r>
              <a:rPr lang="en-US" dirty="0"/>
              <a:t>While on the ships, enslaved Africans were stuffed into the dark and crowded spaces of the ship’s cargo deck;</a:t>
            </a:r>
          </a:p>
          <a:p>
            <a:r>
              <a:rPr lang="en-US" dirty="0"/>
              <a:t>New European Colonies used enslaved Africans for hard labor.  As more colonies were set up, more people became slaves;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Slave Castle of the Ghanaian Coast</vt:lpstr>
      <vt:lpstr>Slave Castle of the Ghanaian Coast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 Castle of the Ghanaian Coast</dc:title>
  <dc:creator>cis</dc:creator>
  <cp:lastModifiedBy>cis</cp:lastModifiedBy>
  <cp:revision>4</cp:revision>
  <dcterms:created xsi:type="dcterms:W3CDTF">2014-01-09T22:35:10Z</dcterms:created>
  <dcterms:modified xsi:type="dcterms:W3CDTF">2014-01-10T01:09:27Z</dcterms:modified>
</cp:coreProperties>
</file>