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102" d="100"/>
          <a:sy n="102" d="100"/>
        </p:scale>
        <p:origin x="138" y="5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2C7C2F-B21D-4555-8B16-B0E18FDD2EA5}"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191D3-76DF-4E4E-A22F-63C2EB5AD990}" type="slidenum">
              <a:rPr lang="en-US" smtClean="0"/>
              <a:t>‹#›</a:t>
            </a:fld>
            <a:endParaRPr lang="en-US"/>
          </a:p>
        </p:txBody>
      </p:sp>
    </p:spTree>
    <p:extLst>
      <p:ext uri="{BB962C8B-B14F-4D97-AF65-F5344CB8AC3E}">
        <p14:creationId xmlns:p14="http://schemas.microsoft.com/office/powerpoint/2010/main" val="576183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2C7C2F-B21D-4555-8B16-B0E18FDD2EA5}"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191D3-76DF-4E4E-A22F-63C2EB5AD990}" type="slidenum">
              <a:rPr lang="en-US" smtClean="0"/>
              <a:t>‹#›</a:t>
            </a:fld>
            <a:endParaRPr lang="en-US"/>
          </a:p>
        </p:txBody>
      </p:sp>
    </p:spTree>
    <p:extLst>
      <p:ext uri="{BB962C8B-B14F-4D97-AF65-F5344CB8AC3E}">
        <p14:creationId xmlns:p14="http://schemas.microsoft.com/office/powerpoint/2010/main" val="247790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2C7C2F-B21D-4555-8B16-B0E18FDD2EA5}"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191D3-76DF-4E4E-A22F-63C2EB5AD990}" type="slidenum">
              <a:rPr lang="en-US" smtClean="0"/>
              <a:t>‹#›</a:t>
            </a:fld>
            <a:endParaRPr lang="en-US"/>
          </a:p>
        </p:txBody>
      </p:sp>
    </p:spTree>
    <p:extLst>
      <p:ext uri="{BB962C8B-B14F-4D97-AF65-F5344CB8AC3E}">
        <p14:creationId xmlns:p14="http://schemas.microsoft.com/office/powerpoint/2010/main" val="906284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2C7C2F-B21D-4555-8B16-B0E18FDD2EA5}"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191D3-76DF-4E4E-A22F-63C2EB5AD990}" type="slidenum">
              <a:rPr lang="en-US" smtClean="0"/>
              <a:t>‹#›</a:t>
            </a:fld>
            <a:endParaRPr lang="en-US"/>
          </a:p>
        </p:txBody>
      </p:sp>
    </p:spTree>
    <p:extLst>
      <p:ext uri="{BB962C8B-B14F-4D97-AF65-F5344CB8AC3E}">
        <p14:creationId xmlns:p14="http://schemas.microsoft.com/office/powerpoint/2010/main" val="4073856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2C7C2F-B21D-4555-8B16-B0E18FDD2EA5}"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191D3-76DF-4E4E-A22F-63C2EB5AD990}" type="slidenum">
              <a:rPr lang="en-US" smtClean="0"/>
              <a:t>‹#›</a:t>
            </a:fld>
            <a:endParaRPr lang="en-US"/>
          </a:p>
        </p:txBody>
      </p:sp>
    </p:spTree>
    <p:extLst>
      <p:ext uri="{BB962C8B-B14F-4D97-AF65-F5344CB8AC3E}">
        <p14:creationId xmlns:p14="http://schemas.microsoft.com/office/powerpoint/2010/main" val="4232515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2C7C2F-B21D-4555-8B16-B0E18FDD2EA5}"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191D3-76DF-4E4E-A22F-63C2EB5AD990}" type="slidenum">
              <a:rPr lang="en-US" smtClean="0"/>
              <a:t>‹#›</a:t>
            </a:fld>
            <a:endParaRPr lang="en-US"/>
          </a:p>
        </p:txBody>
      </p:sp>
    </p:spTree>
    <p:extLst>
      <p:ext uri="{BB962C8B-B14F-4D97-AF65-F5344CB8AC3E}">
        <p14:creationId xmlns:p14="http://schemas.microsoft.com/office/powerpoint/2010/main" val="3990266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2C7C2F-B21D-4555-8B16-B0E18FDD2EA5}" type="datetimeFigureOut">
              <a:rPr lang="en-US" smtClean="0"/>
              <a:t>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7191D3-76DF-4E4E-A22F-63C2EB5AD990}" type="slidenum">
              <a:rPr lang="en-US" smtClean="0"/>
              <a:t>‹#›</a:t>
            </a:fld>
            <a:endParaRPr lang="en-US"/>
          </a:p>
        </p:txBody>
      </p:sp>
    </p:spTree>
    <p:extLst>
      <p:ext uri="{BB962C8B-B14F-4D97-AF65-F5344CB8AC3E}">
        <p14:creationId xmlns:p14="http://schemas.microsoft.com/office/powerpoint/2010/main" val="1875236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2C7C2F-B21D-4555-8B16-B0E18FDD2EA5}" type="datetimeFigureOut">
              <a:rPr lang="en-US" smtClean="0"/>
              <a:t>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7191D3-76DF-4E4E-A22F-63C2EB5AD990}" type="slidenum">
              <a:rPr lang="en-US" smtClean="0"/>
              <a:t>‹#›</a:t>
            </a:fld>
            <a:endParaRPr lang="en-US"/>
          </a:p>
        </p:txBody>
      </p:sp>
    </p:spTree>
    <p:extLst>
      <p:ext uri="{BB962C8B-B14F-4D97-AF65-F5344CB8AC3E}">
        <p14:creationId xmlns:p14="http://schemas.microsoft.com/office/powerpoint/2010/main" val="3416930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C7C2F-B21D-4555-8B16-B0E18FDD2EA5}" type="datetimeFigureOut">
              <a:rPr lang="en-US" smtClean="0"/>
              <a:t>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7191D3-76DF-4E4E-A22F-63C2EB5AD990}" type="slidenum">
              <a:rPr lang="en-US" smtClean="0"/>
              <a:t>‹#›</a:t>
            </a:fld>
            <a:endParaRPr lang="en-US"/>
          </a:p>
        </p:txBody>
      </p:sp>
    </p:spTree>
    <p:extLst>
      <p:ext uri="{BB962C8B-B14F-4D97-AF65-F5344CB8AC3E}">
        <p14:creationId xmlns:p14="http://schemas.microsoft.com/office/powerpoint/2010/main" val="1834876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2C7C2F-B21D-4555-8B16-B0E18FDD2EA5}"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191D3-76DF-4E4E-A22F-63C2EB5AD990}" type="slidenum">
              <a:rPr lang="en-US" smtClean="0"/>
              <a:t>‹#›</a:t>
            </a:fld>
            <a:endParaRPr lang="en-US"/>
          </a:p>
        </p:txBody>
      </p:sp>
    </p:spTree>
    <p:extLst>
      <p:ext uri="{BB962C8B-B14F-4D97-AF65-F5344CB8AC3E}">
        <p14:creationId xmlns:p14="http://schemas.microsoft.com/office/powerpoint/2010/main" val="1381692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2C7C2F-B21D-4555-8B16-B0E18FDD2EA5}"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191D3-76DF-4E4E-A22F-63C2EB5AD990}" type="slidenum">
              <a:rPr lang="en-US" smtClean="0"/>
              <a:t>‹#›</a:t>
            </a:fld>
            <a:endParaRPr lang="en-US"/>
          </a:p>
        </p:txBody>
      </p:sp>
    </p:spTree>
    <p:extLst>
      <p:ext uri="{BB962C8B-B14F-4D97-AF65-F5344CB8AC3E}">
        <p14:creationId xmlns:p14="http://schemas.microsoft.com/office/powerpoint/2010/main" val="986144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C7C2F-B21D-4555-8B16-B0E18FDD2EA5}" type="datetimeFigureOut">
              <a:rPr lang="en-US" smtClean="0"/>
              <a:t>12/1/2014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191D3-76DF-4E4E-A22F-63C2EB5AD990}" type="slidenum">
              <a:rPr lang="en-US" smtClean="0"/>
              <a:t>‹#›</a:t>
            </a:fld>
            <a:endParaRPr lang="en-US"/>
          </a:p>
        </p:txBody>
      </p:sp>
    </p:spTree>
    <p:extLst>
      <p:ext uri="{BB962C8B-B14F-4D97-AF65-F5344CB8AC3E}">
        <p14:creationId xmlns:p14="http://schemas.microsoft.com/office/powerpoint/2010/main" val="3849714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Sir Gawain and the Green Knight</a:t>
            </a:r>
            <a:endParaRPr lang="en-US" dirty="0"/>
          </a:p>
        </p:txBody>
      </p:sp>
      <p:sp>
        <p:nvSpPr>
          <p:cNvPr id="3" name="Subtitle 2"/>
          <p:cNvSpPr>
            <a:spLocks noGrp="1"/>
          </p:cNvSpPr>
          <p:nvPr>
            <p:ph type="subTitle" idx="1"/>
          </p:nvPr>
        </p:nvSpPr>
        <p:spPr/>
        <p:txBody>
          <a:bodyPr/>
          <a:lstStyle/>
          <a:p>
            <a:r>
              <a:rPr lang="en-US" dirty="0" smtClean="0"/>
              <a:t>Ms. </a:t>
            </a:r>
            <a:r>
              <a:rPr lang="en-US" dirty="0" err="1" smtClean="0"/>
              <a:t>Vignocchi</a:t>
            </a:r>
            <a:endParaRPr lang="en-US" dirty="0" smtClean="0"/>
          </a:p>
          <a:p>
            <a:r>
              <a:rPr lang="en-US" dirty="0" smtClean="0"/>
              <a:t>7</a:t>
            </a:r>
            <a:r>
              <a:rPr lang="en-US" baseline="30000" dirty="0" smtClean="0"/>
              <a:t>th</a:t>
            </a:r>
            <a:r>
              <a:rPr lang="en-US" dirty="0" smtClean="0"/>
              <a:t> Grade World History Honors</a:t>
            </a:r>
          </a:p>
          <a:p>
            <a:r>
              <a:rPr lang="en-US" dirty="0" smtClean="0"/>
              <a:t>Cobalt Institute of Math and Science</a:t>
            </a:r>
            <a:endParaRPr lang="en-US" dirty="0"/>
          </a:p>
        </p:txBody>
      </p:sp>
    </p:spTree>
    <p:extLst>
      <p:ext uri="{BB962C8B-B14F-4D97-AF65-F5344CB8AC3E}">
        <p14:creationId xmlns:p14="http://schemas.microsoft.com/office/powerpoint/2010/main" val="2505340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Sir Gawain and the Green Knight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During the Middle Ages, educated people spoke and </a:t>
            </a:r>
            <a:r>
              <a:rPr lang="en-US" dirty="0" err="1" smtClean="0"/>
              <a:t>worte</a:t>
            </a:r>
            <a:r>
              <a:rPr lang="en-US" dirty="0" smtClean="0"/>
              <a:t> in Latin.  The Church used Latin in worship.  University teachers taught in Latin.  Each region also used the vernacular, , every day local language.  Vernacular was early versions of Spanish, French, Italian, and German.  In the 1100s, new literature, especially troubadour poetry, about love was written in the vernacular.</a:t>
            </a:r>
          </a:p>
          <a:p>
            <a:r>
              <a:rPr lang="en-US" dirty="0" smtClean="0"/>
              <a:t>Another type of literature was the heroic epic, tales of bold knights fighting for their king.  </a:t>
            </a:r>
            <a:r>
              <a:rPr lang="en-US" i="1" dirty="0" smtClean="0"/>
              <a:t>The Song of Roland,</a:t>
            </a:r>
            <a:r>
              <a:rPr lang="en-US" dirty="0" smtClean="0"/>
              <a:t> 1100, is about a brave knight who fights for Charlemagne, King of France, against the Muslims.  Roland sounds his horn for Charlemagne to help him, but it is too late for him to be saved.  This epic is written in French.</a:t>
            </a:r>
          </a:p>
          <a:p>
            <a:r>
              <a:rPr lang="en-US" i="1" dirty="0" smtClean="0"/>
              <a:t>Sir Gawain and the Green Knight</a:t>
            </a:r>
            <a:r>
              <a:rPr lang="en-US" dirty="0" smtClean="0"/>
              <a:t>, late 1400s, is an Arthurian story.  </a:t>
            </a:r>
            <a:r>
              <a:rPr lang="en-US" i="1" dirty="0" smtClean="0"/>
              <a:t>Sir Gawain and the Green Knight</a:t>
            </a:r>
            <a:r>
              <a:rPr lang="en-US" dirty="0" smtClean="0"/>
              <a:t> follows a classic quest formula, with a knight receiving a challenge, going out on a journey to meet that challenge, and returning home to report on his quest.</a:t>
            </a:r>
            <a:endParaRPr lang="en-US" dirty="0"/>
          </a:p>
        </p:txBody>
      </p:sp>
    </p:spTree>
    <p:extLst>
      <p:ext uri="{BB962C8B-B14F-4D97-AF65-F5344CB8AC3E}">
        <p14:creationId xmlns:p14="http://schemas.microsoft.com/office/powerpoint/2010/main" val="6235884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222</Words>
  <Application>Microsoft Office PowerPoint</Application>
  <PresentationFormat>Widescreen</PresentationFormat>
  <Paragraphs>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Sir Gawain and the Green Knight</vt:lpstr>
      <vt:lpstr>Sir Gawain and the Green Knight</vt:lpstr>
    </vt:vector>
  </TitlesOfParts>
  <Company>Victor Valley Union High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Sir Gawain and the Green Knight</dc:title>
  <dc:creator>ANITA TUCKER</dc:creator>
  <cp:lastModifiedBy>ANITA TUCKER</cp:lastModifiedBy>
  <cp:revision>1</cp:revision>
  <dcterms:created xsi:type="dcterms:W3CDTF">2014-12-01T17:05:03Z</dcterms:created>
  <dcterms:modified xsi:type="dcterms:W3CDTF">2014-12-01T17:05:09Z</dcterms:modified>
</cp:coreProperties>
</file>