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6CEB-7C4E-414B-AA38-C33ACF5E02D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9281E-7C1B-467B-9685-FA7C3ADC6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Shogun – Daimyo Venn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Shogun – Daimyo Venn Diagram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Under the Shogun</a:t>
            </a:r>
          </a:p>
          <a:p>
            <a:pPr>
              <a:buNone/>
            </a:pPr>
            <a:r>
              <a:rPr lang="en-US" dirty="0" smtClean="0"/>
              <a:t>A United Japan</a:t>
            </a:r>
          </a:p>
          <a:p>
            <a:pPr>
              <a:buNone/>
            </a:pPr>
            <a:r>
              <a:rPr lang="en-US" dirty="0" smtClean="0"/>
              <a:t>Built a new capital – </a:t>
            </a:r>
            <a:r>
              <a:rPr lang="en-US" dirty="0" err="1" smtClean="0"/>
              <a:t>Heian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Samurai lived by a strict Code of Conduct called “Bushido”</a:t>
            </a:r>
          </a:p>
          <a:p>
            <a:pPr>
              <a:buNone/>
            </a:pPr>
            <a:r>
              <a:rPr lang="en-US" dirty="0" smtClean="0"/>
              <a:t>The Shoguns dominated the emperor</a:t>
            </a:r>
          </a:p>
          <a:p>
            <a:pPr>
              <a:buNone/>
            </a:pPr>
            <a:r>
              <a:rPr lang="en-US" dirty="0" smtClean="0"/>
              <a:t>Was under 2 government in Japan:</a:t>
            </a:r>
          </a:p>
          <a:p>
            <a:pPr>
              <a:buNone/>
            </a:pPr>
            <a:r>
              <a:rPr lang="en-US" dirty="0" smtClean="0"/>
              <a:t>1.  Emperor ≠ Power</a:t>
            </a:r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Shogunate</a:t>
            </a:r>
            <a:r>
              <a:rPr lang="en-US" dirty="0" smtClean="0"/>
              <a:t> had all the power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Under the Daimyo</a:t>
            </a:r>
          </a:p>
          <a:p>
            <a:pPr>
              <a:buNone/>
            </a:pPr>
            <a:r>
              <a:rPr lang="en-US" dirty="0" smtClean="0"/>
              <a:t>The country was divided into territories</a:t>
            </a:r>
          </a:p>
          <a:p>
            <a:pPr>
              <a:buNone/>
            </a:pPr>
            <a:r>
              <a:rPr lang="en-US" dirty="0" smtClean="0"/>
              <a:t>They ruled their lands as if they were independent kingdoms</a:t>
            </a:r>
          </a:p>
          <a:p>
            <a:pPr>
              <a:buNone/>
            </a:pPr>
            <a:r>
              <a:rPr lang="en-US" dirty="0" smtClean="0"/>
              <a:t>Created their own local armies made up of Samurai warriors to protect their land.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 pledged their loyalty to </a:t>
            </a:r>
            <a:r>
              <a:rPr lang="en-US" smtClean="0"/>
              <a:t>the Emperor</a:t>
            </a:r>
            <a:endParaRPr lang="en-US" dirty="0" smtClean="0"/>
          </a:p>
          <a:p>
            <a:r>
              <a:rPr lang="en-US" dirty="0" smtClean="0"/>
              <a:t>Samurai exchanged their loyalty for land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Shogun – Daimyo Venn Diagram</vt:lpstr>
      <vt:lpstr>Shogun – Daimyo Venn Diagram</vt:lpstr>
      <vt:lpstr>Both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Shogun – Daimyo Venn Diagram</dc:title>
  <dc:creator>cis</dc:creator>
  <cp:lastModifiedBy>cis</cp:lastModifiedBy>
  <cp:revision>1</cp:revision>
  <dcterms:created xsi:type="dcterms:W3CDTF">2014-03-11T16:06:27Z</dcterms:created>
  <dcterms:modified xsi:type="dcterms:W3CDTF">2014-03-11T16:10:56Z</dcterms:modified>
</cp:coreProperties>
</file>