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CC1C-0D83-4E13-A657-26BCAAC9B48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DD88-A583-4C5B-B45E-E4AB2104B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CC1C-0D83-4E13-A657-26BCAAC9B48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DD88-A583-4C5B-B45E-E4AB2104B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CC1C-0D83-4E13-A657-26BCAAC9B48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DD88-A583-4C5B-B45E-E4AB2104B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CC1C-0D83-4E13-A657-26BCAAC9B48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DD88-A583-4C5B-B45E-E4AB2104B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CC1C-0D83-4E13-A657-26BCAAC9B48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DD88-A583-4C5B-B45E-E4AB2104B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CC1C-0D83-4E13-A657-26BCAAC9B48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DD88-A583-4C5B-B45E-E4AB2104B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CC1C-0D83-4E13-A657-26BCAAC9B48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DD88-A583-4C5B-B45E-E4AB2104B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CC1C-0D83-4E13-A657-26BCAAC9B48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DD88-A583-4C5B-B45E-E4AB2104B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CC1C-0D83-4E13-A657-26BCAAC9B48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DD88-A583-4C5B-B45E-E4AB2104B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CC1C-0D83-4E13-A657-26BCAAC9B48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DD88-A583-4C5B-B45E-E4AB2104B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CC1C-0D83-4E13-A657-26BCAAC9B48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DD88-A583-4C5B-B45E-E4AB2104B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FCC1C-0D83-4E13-A657-26BCAAC9B48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FDD88-A583-4C5B-B45E-E4AB2104BE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Serfs and Slaves Venn Diagram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Serfs and Slaves Venn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Serfs</a:t>
            </a:r>
          </a:p>
          <a:p>
            <a:pPr lvl="1"/>
            <a:r>
              <a:rPr lang="en-US" dirty="0" smtClean="0"/>
              <a:t>Could not be sold</a:t>
            </a:r>
          </a:p>
          <a:p>
            <a:pPr lvl="1"/>
            <a:r>
              <a:rPr lang="en-US" dirty="0" smtClean="0"/>
              <a:t>Protected by Lord</a:t>
            </a:r>
          </a:p>
          <a:p>
            <a:pPr lvl="1"/>
            <a:r>
              <a:rPr lang="en-US" dirty="0" smtClean="0"/>
              <a:t>Given land to support themselves</a:t>
            </a:r>
          </a:p>
          <a:p>
            <a:r>
              <a:rPr lang="en-US" b="1" dirty="0" smtClean="0"/>
              <a:t>Slaves</a:t>
            </a:r>
          </a:p>
          <a:p>
            <a:pPr lvl="1"/>
            <a:r>
              <a:rPr lang="en-US" dirty="0" smtClean="0"/>
              <a:t>Had no land at all</a:t>
            </a:r>
          </a:p>
          <a:p>
            <a:pPr lvl="1"/>
            <a:r>
              <a:rPr lang="en-US" dirty="0" smtClean="0"/>
              <a:t>Anything given to them could be taken away</a:t>
            </a:r>
          </a:p>
          <a:p>
            <a:pPr lvl="1"/>
            <a:r>
              <a:rPr lang="en-US" dirty="0" smtClean="0"/>
              <a:t>Not protected by master</a:t>
            </a:r>
          </a:p>
          <a:p>
            <a:r>
              <a:rPr lang="en-US" b="1" dirty="0" smtClean="0"/>
              <a:t>Both</a:t>
            </a:r>
          </a:p>
          <a:p>
            <a:r>
              <a:rPr lang="en-US" b="1" dirty="0" smtClean="0"/>
              <a:t>Not Able to:</a:t>
            </a:r>
          </a:p>
          <a:p>
            <a:pPr lvl="1"/>
            <a:r>
              <a:rPr lang="en-US" dirty="0" smtClean="0"/>
              <a:t>Move to another area</a:t>
            </a:r>
          </a:p>
          <a:p>
            <a:pPr lvl="1"/>
            <a:r>
              <a:rPr lang="en-US" dirty="0" smtClean="0"/>
              <a:t>Own property</a:t>
            </a:r>
          </a:p>
          <a:p>
            <a:pPr lvl="1"/>
            <a:r>
              <a:rPr lang="en-US" dirty="0" smtClean="0"/>
              <a:t>Marry without approval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Serfs and Slaves Venn Diagram</vt:lpstr>
      <vt:lpstr>Serfs and Slaves Venn Diagram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Serfs and Slaves Venn Diagram</dc:title>
  <dc:creator>cis</dc:creator>
  <cp:lastModifiedBy>cis</cp:lastModifiedBy>
  <cp:revision>1</cp:revision>
  <dcterms:created xsi:type="dcterms:W3CDTF">2014-04-30T15:18:44Z</dcterms:created>
  <dcterms:modified xsi:type="dcterms:W3CDTF">2014-04-30T15:21:09Z</dcterms:modified>
</cp:coreProperties>
</file>