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3274-74E8-4E4C-AA25-CC618CC7686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E313-B082-4E84-A4A7-DAAF3027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4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3274-74E8-4E4C-AA25-CC618CC7686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E313-B082-4E84-A4A7-DAAF3027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2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3274-74E8-4E4C-AA25-CC618CC7686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E313-B082-4E84-A4A7-DAAF3027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2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3274-74E8-4E4C-AA25-CC618CC7686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E313-B082-4E84-A4A7-DAAF3027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6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3274-74E8-4E4C-AA25-CC618CC7686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E313-B082-4E84-A4A7-DAAF3027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3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3274-74E8-4E4C-AA25-CC618CC7686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E313-B082-4E84-A4A7-DAAF3027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4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3274-74E8-4E4C-AA25-CC618CC7686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E313-B082-4E84-A4A7-DAAF3027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4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3274-74E8-4E4C-AA25-CC618CC7686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E313-B082-4E84-A4A7-DAAF3027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3274-74E8-4E4C-AA25-CC618CC7686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E313-B082-4E84-A4A7-DAAF3027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1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3274-74E8-4E4C-AA25-CC618CC7686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E313-B082-4E84-A4A7-DAAF3027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3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3274-74E8-4E4C-AA25-CC618CC7686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E313-B082-4E84-A4A7-DAAF3027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5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93274-74E8-4E4C-AA25-CC618CC7686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3E313-B082-4E84-A4A7-DAAF3027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2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Scholasticism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 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7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6675"/>
            <a:ext cx="10515600" cy="1019175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6600" b="1" dirty="0" smtClean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6600" b="1" dirty="0" smtClean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Who </a:t>
            </a:r>
            <a:r>
              <a:rPr lang="en-US" sz="6600" b="1" dirty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was Thomas Aquinas?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3950"/>
            <a:ext cx="10515600" cy="557212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Beginning in the 1100s, a new way of thinking called </a:t>
            </a:r>
            <a:r>
              <a:rPr lang="en-US" u="sng" dirty="0"/>
              <a:t>scholasticism</a:t>
            </a:r>
            <a:r>
              <a:rPr lang="en-US" dirty="0"/>
              <a:t> began to change the study of theology.  Followers used reason to explore questions of </a:t>
            </a:r>
            <a:r>
              <a:rPr lang="en-US" u="sng" dirty="0"/>
              <a:t>faith.</a:t>
            </a:r>
            <a:r>
              <a:rPr lang="en-US" dirty="0"/>
              <a:t>  A Dominican friar and priest named </a:t>
            </a:r>
            <a:r>
              <a:rPr lang="en-US" u="sng" dirty="0"/>
              <a:t>Thomas Aquinas</a:t>
            </a:r>
            <a:r>
              <a:rPr lang="en-US" dirty="0"/>
              <a:t> was scholasticism’s greatest champion.  He is best known for combining Church teachings with the ideas of Aristotle.  </a:t>
            </a:r>
          </a:p>
          <a:p>
            <a:r>
              <a:rPr lang="en-US" dirty="0"/>
              <a:t>	</a:t>
            </a:r>
            <a:r>
              <a:rPr lang="en-US" u="sng" dirty="0"/>
              <a:t>Europeans</a:t>
            </a:r>
            <a:r>
              <a:rPr lang="en-US" dirty="0"/>
              <a:t> had forgotten about Aristotle after Rome fell and his works had been lost.  In the 1100s, however, </a:t>
            </a:r>
            <a:r>
              <a:rPr lang="en-US" u="sng" dirty="0"/>
              <a:t>Muslim</a:t>
            </a:r>
            <a:r>
              <a:rPr lang="en-US" dirty="0"/>
              <a:t> and </a:t>
            </a:r>
            <a:r>
              <a:rPr lang="en-US" u="sng" dirty="0"/>
              <a:t>Jewish</a:t>
            </a:r>
            <a:r>
              <a:rPr lang="en-US" dirty="0"/>
              <a:t> scholars reintroduced Aristotle to </a:t>
            </a:r>
            <a:r>
              <a:rPr lang="en-US" u="sng" dirty="0"/>
              <a:t>Europe</a:t>
            </a:r>
            <a:r>
              <a:rPr lang="en-US" dirty="0"/>
              <a:t> using copies of his books that had been preserved in Muslim libraries.  Aristotle’s ideas upset many Christian </a:t>
            </a:r>
            <a:r>
              <a:rPr lang="en-US" u="sng" dirty="0"/>
              <a:t>thinkers</a:t>
            </a:r>
            <a:r>
              <a:rPr lang="en-US" dirty="0"/>
              <a:t> because he used </a:t>
            </a:r>
            <a:r>
              <a:rPr lang="en-US" u="sng" dirty="0"/>
              <a:t>reason</a:t>
            </a:r>
            <a:r>
              <a:rPr lang="en-US" dirty="0"/>
              <a:t>, not faith, to arrive at his conclusions about the meaning of life.</a:t>
            </a:r>
          </a:p>
          <a:p>
            <a:r>
              <a:rPr lang="en-US" dirty="0"/>
              <a:t>	In the 1200s, </a:t>
            </a:r>
            <a:r>
              <a:rPr lang="en-US" u="sng" dirty="0"/>
              <a:t>Thomas Aquinas</a:t>
            </a:r>
            <a:r>
              <a:rPr lang="en-US" dirty="0"/>
              <a:t> wrote several works explaining that Aristotle would have agreed with many Christian teachings.  About 1267, Aquinas began writing </a:t>
            </a:r>
            <a:r>
              <a:rPr lang="en-US" i="1" u="sng" dirty="0"/>
              <a:t>Summa </a:t>
            </a:r>
            <a:r>
              <a:rPr lang="en-US" i="1" u="sng" dirty="0" err="1"/>
              <a:t>Theologica</a:t>
            </a:r>
            <a:r>
              <a:rPr lang="en-US" i="1" dirty="0"/>
              <a:t>,</a:t>
            </a:r>
            <a:r>
              <a:rPr lang="en-US" dirty="0"/>
              <a:t> or a summary of knowledge on theology.  In this </a:t>
            </a:r>
            <a:r>
              <a:rPr lang="en-US" u="sng" dirty="0"/>
              <a:t>book</a:t>
            </a:r>
            <a:r>
              <a:rPr lang="en-US" dirty="0"/>
              <a:t>, Aquinas asked hard questions such as “Does God exist?”</a:t>
            </a:r>
          </a:p>
          <a:p>
            <a:r>
              <a:rPr lang="en-US" dirty="0"/>
              <a:t>	Aquinas wrote about </a:t>
            </a:r>
            <a:r>
              <a:rPr lang="en-US" u="sng" dirty="0"/>
              <a:t>government</a:t>
            </a:r>
            <a:r>
              <a:rPr lang="en-US" dirty="0"/>
              <a:t> as well as theology, with an </a:t>
            </a:r>
            <a:r>
              <a:rPr lang="en-US" u="sng" dirty="0"/>
              <a:t>emphasis</a:t>
            </a:r>
            <a:r>
              <a:rPr lang="en-US" dirty="0"/>
              <a:t> on the idea of natural law.  People who believe in natural law think that some laws are part of </a:t>
            </a:r>
            <a:r>
              <a:rPr lang="en-US" u="sng" dirty="0"/>
              <a:t>human</a:t>
            </a:r>
            <a:r>
              <a:rPr lang="en-US" dirty="0"/>
              <a:t> nature.  These laws do not have to be made by governments.</a:t>
            </a:r>
          </a:p>
          <a:p>
            <a:r>
              <a:rPr lang="en-US" dirty="0"/>
              <a:t>	Aquinas claimed that </a:t>
            </a:r>
            <a:r>
              <a:rPr lang="en-US" u="sng" dirty="0"/>
              <a:t>natural law</a:t>
            </a:r>
            <a:r>
              <a:rPr lang="en-US" dirty="0"/>
              <a:t> gave people certain rights that the government should not take away.  These included the right to live, to learn, to </a:t>
            </a:r>
            <a:r>
              <a:rPr lang="en-US" u="sng" dirty="0"/>
              <a:t>worship</a:t>
            </a:r>
            <a:r>
              <a:rPr lang="en-US" dirty="0"/>
              <a:t>, and to reproduce.  Aquinas’s writings on natural law have influenced governments to the </a:t>
            </a:r>
            <a:r>
              <a:rPr lang="en-US" u="sng" dirty="0"/>
              <a:t>present</a:t>
            </a:r>
            <a:r>
              <a:rPr lang="en-US" dirty="0"/>
              <a:t> day.  His ideas have contributed in part to our belief that people have </a:t>
            </a:r>
            <a:r>
              <a:rPr lang="en-US" u="sng" dirty="0"/>
              <a:t>rights</a:t>
            </a:r>
            <a:r>
              <a:rPr lang="en-US" dirty="0"/>
              <a:t> that government cannot take away.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092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Scholasticism</vt:lpstr>
      <vt:lpstr> Who was Thomas Aquinas? </vt:lpstr>
    </vt:vector>
  </TitlesOfParts>
  <Company>Victor Valley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Scholasticism</dc:title>
  <dc:creator>ANITA TUCKER</dc:creator>
  <cp:lastModifiedBy>ANITA TUCKER</cp:lastModifiedBy>
  <cp:revision>1</cp:revision>
  <dcterms:created xsi:type="dcterms:W3CDTF">2014-11-18T01:44:42Z</dcterms:created>
  <dcterms:modified xsi:type="dcterms:W3CDTF">2014-11-18T01:44:52Z</dcterms:modified>
</cp:coreProperties>
</file>