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E3BA-1116-4330-972A-37C2362CBDC6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AC92-14C4-400E-B9A0-59EA5E32C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E3BA-1116-4330-972A-37C2362CBDC6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AC92-14C4-400E-B9A0-59EA5E32C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E3BA-1116-4330-972A-37C2362CBDC6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AC92-14C4-400E-B9A0-59EA5E32C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E3BA-1116-4330-972A-37C2362CBDC6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AC92-14C4-400E-B9A0-59EA5E32C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E3BA-1116-4330-972A-37C2362CBDC6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AC92-14C4-400E-B9A0-59EA5E32C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E3BA-1116-4330-972A-37C2362CBDC6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AC92-14C4-400E-B9A0-59EA5E32C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E3BA-1116-4330-972A-37C2362CBDC6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AC92-14C4-400E-B9A0-59EA5E32C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E3BA-1116-4330-972A-37C2362CBDC6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AC92-14C4-400E-B9A0-59EA5E32C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E3BA-1116-4330-972A-37C2362CBDC6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AC92-14C4-400E-B9A0-59EA5E32C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E3BA-1116-4330-972A-37C2362CBDC6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AC92-14C4-400E-B9A0-59EA5E32C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E3BA-1116-4330-972A-37C2362CBDC6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AC92-14C4-400E-B9A0-59EA5E32C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2E3BA-1116-4330-972A-37C2362CBDC6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DAC92-14C4-400E-B9A0-59EA5E32CC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Samurai Vs. Knight Venn Diagram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Samurai vs. Knight Venn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Samurai</a:t>
            </a:r>
          </a:p>
          <a:p>
            <a:r>
              <a:rPr lang="en-US" dirty="0" smtClean="0"/>
              <a:t>Had steel swords</a:t>
            </a:r>
          </a:p>
          <a:p>
            <a:r>
              <a:rPr lang="en-US" dirty="0" smtClean="0"/>
              <a:t>Wore multiple medium weighted leather plates for armor</a:t>
            </a:r>
          </a:p>
          <a:p>
            <a:r>
              <a:rPr lang="en-US" dirty="0" smtClean="0"/>
              <a:t>Wore scary masks that scared the enemy</a:t>
            </a:r>
          </a:p>
          <a:p>
            <a:r>
              <a:rPr lang="en-US" dirty="0" smtClean="0"/>
              <a:t>Wore sandals</a:t>
            </a:r>
          </a:p>
          <a:p>
            <a:r>
              <a:rPr lang="en-US" dirty="0" smtClean="0"/>
              <a:t>Were willing to commit suicide if dishonored</a:t>
            </a:r>
          </a:p>
          <a:p>
            <a:r>
              <a:rPr lang="en-US" dirty="0" smtClean="0"/>
              <a:t>Held two swords</a:t>
            </a:r>
          </a:p>
          <a:p>
            <a:r>
              <a:rPr lang="en-US" dirty="0" smtClean="0"/>
              <a:t>Used the bow and arrow</a:t>
            </a:r>
          </a:p>
          <a:p>
            <a:r>
              <a:rPr lang="en-US" dirty="0" smtClean="0"/>
              <a:t>Samurai protected daimyos</a:t>
            </a:r>
          </a:p>
          <a:p>
            <a:r>
              <a:rPr lang="en-US" dirty="0" smtClean="0"/>
              <a:t>Lived in Japan</a:t>
            </a:r>
          </a:p>
          <a:p>
            <a:r>
              <a:rPr lang="en-US" dirty="0" smtClean="0"/>
              <a:t>Followed bushido code</a:t>
            </a:r>
          </a:p>
          <a:p>
            <a:r>
              <a:rPr lang="en-US" dirty="0" smtClean="0"/>
              <a:t>Some fought alone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Knight</a:t>
            </a:r>
          </a:p>
          <a:p>
            <a:r>
              <a:rPr lang="en-US" dirty="0" smtClean="0"/>
              <a:t>Had iron swords</a:t>
            </a:r>
          </a:p>
          <a:p>
            <a:r>
              <a:rPr lang="en-US" dirty="0" smtClean="0"/>
              <a:t>Wore heavy Iron Armor</a:t>
            </a:r>
          </a:p>
          <a:p>
            <a:r>
              <a:rPr lang="en-US" dirty="0" smtClean="0"/>
              <a:t>Wore Metal Boots</a:t>
            </a:r>
          </a:p>
          <a:p>
            <a:r>
              <a:rPr lang="en-US" dirty="0" smtClean="0"/>
              <a:t>Used the cross bow</a:t>
            </a:r>
          </a:p>
          <a:p>
            <a:r>
              <a:rPr lang="en-US" dirty="0" smtClean="0"/>
              <a:t>Had shields</a:t>
            </a:r>
          </a:p>
          <a:p>
            <a:r>
              <a:rPr lang="en-US" dirty="0" smtClean="0"/>
              <a:t>Knights protected the kingdom</a:t>
            </a:r>
          </a:p>
          <a:p>
            <a:r>
              <a:rPr lang="en-US" dirty="0" smtClean="0"/>
              <a:t>Lived in medieval Europe</a:t>
            </a:r>
          </a:p>
          <a:p>
            <a:r>
              <a:rPr lang="en-US" dirty="0" smtClean="0"/>
              <a:t>Followed chivalry code</a:t>
            </a:r>
          </a:p>
          <a:p>
            <a:r>
              <a:rPr lang="en-US" dirty="0" smtClean="0"/>
              <a:t>They had coat of arms symbols</a:t>
            </a:r>
          </a:p>
          <a:p>
            <a:r>
              <a:rPr lang="en-US" dirty="0" smtClean="0"/>
              <a:t>Trained differently with the sword</a:t>
            </a:r>
          </a:p>
          <a:p>
            <a:r>
              <a:rPr lang="en-US" dirty="0" smtClean="0"/>
              <a:t>Mostly fought in large numbers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Both warriors</a:t>
            </a:r>
          </a:p>
          <a:p>
            <a:r>
              <a:rPr lang="en-US" dirty="0" smtClean="0"/>
              <a:t>Both had swords</a:t>
            </a:r>
          </a:p>
          <a:p>
            <a:r>
              <a:rPr lang="en-US" dirty="0" smtClean="0"/>
              <a:t>Both had helmets</a:t>
            </a:r>
          </a:p>
          <a:p>
            <a:r>
              <a:rPr lang="en-US" dirty="0" smtClean="0"/>
              <a:t>Both had armor </a:t>
            </a:r>
          </a:p>
          <a:p>
            <a:r>
              <a:rPr lang="en-US" smtClean="0"/>
              <a:t>Both </a:t>
            </a:r>
            <a:r>
              <a:rPr lang="en-US" dirty="0" err="1"/>
              <a:t>m</a:t>
            </a:r>
            <a:r>
              <a:rPr lang="en-US" smtClean="0"/>
              <a:t>ostly </a:t>
            </a:r>
            <a:r>
              <a:rPr lang="en-US" dirty="0" smtClean="0"/>
              <a:t>rode horses</a:t>
            </a:r>
          </a:p>
          <a:p>
            <a:r>
              <a:rPr lang="en-US" dirty="0" smtClean="0"/>
              <a:t>Both mostly had families</a:t>
            </a:r>
          </a:p>
          <a:p>
            <a:r>
              <a:rPr lang="en-US" dirty="0" smtClean="0"/>
              <a:t>Both got paid in </a:t>
            </a:r>
            <a:r>
              <a:rPr lang="en-US" dirty="0" err="1" smtClean="0"/>
              <a:t>landThey</a:t>
            </a:r>
            <a:r>
              <a:rPr lang="en-US" dirty="0" smtClean="0"/>
              <a:t> both had to follow “politeness codes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149</Words>
  <Application>Microsoft Office PowerPoint</Application>
  <PresentationFormat>On-screen Show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Samurai Vs. Knight Venn Diagram</vt:lpstr>
      <vt:lpstr>Samurai vs. Knight Venn Diagram</vt:lpstr>
      <vt:lpstr>Both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Samurai Vs. Knight Venn Diagram</dc:title>
  <dc:creator>cis</dc:creator>
  <cp:lastModifiedBy>cis</cp:lastModifiedBy>
  <cp:revision>1</cp:revision>
  <dcterms:created xsi:type="dcterms:W3CDTF">2014-04-30T15:21:26Z</dcterms:created>
  <dcterms:modified xsi:type="dcterms:W3CDTF">2014-04-30T15:27:56Z</dcterms:modified>
</cp:coreProperties>
</file>