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7C5C-0646-614F-B312-1A87032341F2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5221-A405-794A-B4BC-5E35E09CF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4793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7C5C-0646-614F-B312-1A87032341F2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5221-A405-794A-B4BC-5E35E09CF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0830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7C5C-0646-614F-B312-1A87032341F2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5221-A405-794A-B4BC-5E35E09CF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8800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7C5C-0646-614F-B312-1A87032341F2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5221-A405-794A-B4BC-5E35E09CF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1253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7C5C-0646-614F-B312-1A87032341F2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5221-A405-794A-B4BC-5E35E09CF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4156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7C5C-0646-614F-B312-1A87032341F2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5221-A405-794A-B4BC-5E35E09CF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2673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7C5C-0646-614F-B312-1A87032341F2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5221-A405-794A-B4BC-5E35E09CF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6262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7C5C-0646-614F-B312-1A87032341F2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5221-A405-794A-B4BC-5E35E09CF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8764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7C5C-0646-614F-B312-1A87032341F2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5221-A405-794A-B4BC-5E35E09CF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4182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7C5C-0646-614F-B312-1A87032341F2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5221-A405-794A-B4BC-5E35E09CF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196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7C5C-0646-614F-B312-1A87032341F2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5221-A405-794A-B4BC-5E35E09CF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0964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A7C5C-0646-614F-B312-1A87032341F2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85221-A405-794A-B4BC-5E35E09CF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4632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Roman and Greek Culture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Tucker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 - Honors</a:t>
            </a:r>
          </a:p>
          <a:p>
            <a:r>
              <a:rPr lang="en-US" dirty="0" smtClean="0"/>
              <a:t>Cobalt Institute of Math and Science</a:t>
            </a:r>
            <a:endParaRPr lang="en-US" dirty="0"/>
          </a:p>
        </p:txBody>
      </p:sp>
      <p:pic>
        <p:nvPicPr>
          <p:cNvPr id="4" name="Picture 3" descr="greece_apollo.gif"/>
          <p:cNvPicPr>
            <a:picLocks noChangeAspect="1"/>
          </p:cNvPicPr>
          <p:nvPr/>
        </p:nvPicPr>
        <p:blipFill>
          <a:blip r:embed="rId2">
            <a:alphaModFix amt="28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71600" y="0"/>
            <a:ext cx="639233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3307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 Culture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2"/>
              <a:buChar char="Ø"/>
            </a:pPr>
            <a:r>
              <a:rPr lang="en-US" dirty="0" smtClean="0"/>
              <a:t>Latin Language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Use of Arches and Domes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Statues are of Realistic People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Stoicism Toward Practicality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Little Emotion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Invented Concrete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Built Aqueducts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Made Vaults</a:t>
            </a:r>
            <a:endParaRPr lang="en-US" dirty="0"/>
          </a:p>
        </p:txBody>
      </p:sp>
      <p:pic>
        <p:nvPicPr>
          <p:cNvPr id="6" name="Picture 5" descr="greece_apollo.gif"/>
          <p:cNvPicPr>
            <a:picLocks noChangeAspect="1"/>
          </p:cNvPicPr>
          <p:nvPr/>
        </p:nvPicPr>
        <p:blipFill>
          <a:blip r:embed="rId2">
            <a:alphaModFix amt="28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71600" y="0"/>
            <a:ext cx="639233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1271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Greek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²"/>
            </a:pPr>
            <a:r>
              <a:rPr lang="en-US" dirty="0" smtClean="0"/>
              <a:t>Greek Language</a:t>
            </a:r>
          </a:p>
          <a:p>
            <a:pPr>
              <a:buFont typeface="Wingdings" charset="2"/>
              <a:buChar char="²"/>
            </a:pPr>
            <a:r>
              <a:rPr lang="en-US" dirty="0" smtClean="0"/>
              <a:t>Statues are of Ideal Beauty</a:t>
            </a:r>
          </a:p>
          <a:p>
            <a:pPr>
              <a:buFont typeface="Wingdings" charset="2"/>
              <a:buChar char="²"/>
            </a:pPr>
            <a:r>
              <a:rPr lang="en-US" dirty="0" smtClean="0"/>
              <a:t>Stoicism toward Happiness Through Reason</a:t>
            </a:r>
            <a:endParaRPr lang="en-US" dirty="0"/>
          </a:p>
        </p:txBody>
      </p:sp>
      <p:pic>
        <p:nvPicPr>
          <p:cNvPr id="5" name="Picture 4" descr="greece_apollo.gif"/>
          <p:cNvPicPr>
            <a:picLocks noChangeAspect="1"/>
          </p:cNvPicPr>
          <p:nvPr/>
        </p:nvPicPr>
        <p:blipFill>
          <a:blip r:embed="rId2">
            <a:alphaModFix amt="28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71600" y="0"/>
            <a:ext cx="639233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3000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Both</a:t>
            </a:r>
            <a:r>
              <a:rPr lang="en-US" dirty="0" smtClean="0"/>
              <a:t> Roman and Greek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smtClean="0"/>
              <a:t>Many Gods and Goddesses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Use of Colonnades and Porches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Wrote Epics, Odes, Plays, and Satires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Interest in Science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Recorded Events of Their Own Civilization “History”</a:t>
            </a:r>
          </a:p>
          <a:p>
            <a:endParaRPr lang="en-US" dirty="0"/>
          </a:p>
        </p:txBody>
      </p:sp>
      <p:pic>
        <p:nvPicPr>
          <p:cNvPr id="4" name="Picture 3" descr="greece_apollo.gif"/>
          <p:cNvPicPr>
            <a:picLocks noChangeAspect="1"/>
          </p:cNvPicPr>
          <p:nvPr/>
        </p:nvPicPr>
        <p:blipFill>
          <a:blip r:embed="rId2">
            <a:alphaModFix amt="28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71600" y="0"/>
            <a:ext cx="639233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2762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1937</TotalTime>
  <Words>93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Roman and Greek Culture</vt:lpstr>
      <vt:lpstr>Roman Culture</vt:lpstr>
      <vt:lpstr>Greek Culture</vt:lpstr>
      <vt:lpstr>Both Roman and Greek Culture</vt:lpstr>
    </vt:vector>
  </TitlesOfParts>
  <Company>Nonenenene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 and Greek Culture</dc:title>
  <dc:creator>Ghost Tsohg</dc:creator>
  <cp:lastModifiedBy>cis</cp:lastModifiedBy>
  <cp:revision>131</cp:revision>
  <dcterms:created xsi:type="dcterms:W3CDTF">2013-09-08T03:25:54Z</dcterms:created>
  <dcterms:modified xsi:type="dcterms:W3CDTF">2013-09-12T18:49:58Z</dcterms:modified>
</cp:coreProperties>
</file>