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07E2-1A18-4787-8788-D6EEA0FA011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B822-D510-40A2-BF97-48F06288E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of Each Region and 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19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Roles of Each Region and Trade</vt:lpstr>
      <vt:lpstr>Slide 2</vt:lpstr>
      <vt:lpstr>Slide 3</vt:lpstr>
      <vt:lpstr>Slide 4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Each Region and Trade</dc:title>
  <dc:creator>cis</dc:creator>
  <cp:lastModifiedBy>cis</cp:lastModifiedBy>
  <cp:revision>41</cp:revision>
  <dcterms:created xsi:type="dcterms:W3CDTF">2013-12-13T15:54:17Z</dcterms:created>
  <dcterms:modified xsi:type="dcterms:W3CDTF">2013-12-13T22:50:57Z</dcterms:modified>
</cp:coreProperties>
</file>