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9532-23DF-48D9-9764-D0EE84AEA7D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67EC-5337-4324-9E66-F8A55B1FF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9532-23DF-48D9-9764-D0EE84AEA7D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67EC-5337-4324-9E66-F8A55B1FF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9532-23DF-48D9-9764-D0EE84AEA7D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67EC-5337-4324-9E66-F8A55B1FF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9532-23DF-48D9-9764-D0EE84AEA7D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67EC-5337-4324-9E66-F8A55B1FF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9532-23DF-48D9-9764-D0EE84AEA7D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67EC-5337-4324-9E66-F8A55B1FF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9532-23DF-48D9-9764-D0EE84AEA7D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67EC-5337-4324-9E66-F8A55B1FF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9532-23DF-48D9-9764-D0EE84AEA7D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67EC-5337-4324-9E66-F8A55B1FF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9532-23DF-48D9-9764-D0EE84AEA7D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67EC-5337-4324-9E66-F8A55B1FF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9532-23DF-48D9-9764-D0EE84AEA7D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67EC-5337-4324-9E66-F8A55B1FF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9532-23DF-48D9-9764-D0EE84AEA7D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67EC-5337-4324-9E66-F8A55B1FF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9532-23DF-48D9-9764-D0EE84AEA7D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67EC-5337-4324-9E66-F8A55B1FF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E9532-23DF-48D9-9764-D0EE84AEA7D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F67EC-5337-4324-9E66-F8A55B1FFA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Role of Women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 Japanese woman was expected to obey her father, husband, and sons.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Marriages were arranged by parents in wealthy families to increase the family’s wealth.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Women in farming families had a greater say about whom they married, but they worked long hours in the fields.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In addition to working in the fields, they cooked, spun and wove cloth, and cared for their children.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Some women managed to contribute to Japan’s culture as famed artists, writers, and warriors.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During the time of Prince </a:t>
            </a:r>
            <a:r>
              <a:rPr lang="en-US" sz="2000" dirty="0" err="1" smtClean="0"/>
              <a:t>Shotoku</a:t>
            </a:r>
            <a:r>
              <a:rPr lang="en-US" sz="2000" dirty="0" smtClean="0"/>
              <a:t>, wealthy women enjoyed a high position in society. There were several women rulers, and some women owned property.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Some women in town helped with the family business.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Many women worked hard planting and harvesting rice with/for their families.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159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Role of Women</vt:lpstr>
      <vt:lpstr>Role of Women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Women</dc:title>
  <dc:creator>cis</dc:creator>
  <cp:lastModifiedBy>cis</cp:lastModifiedBy>
  <cp:revision>1</cp:revision>
  <dcterms:created xsi:type="dcterms:W3CDTF">2014-04-01T14:51:38Z</dcterms:created>
  <dcterms:modified xsi:type="dcterms:W3CDTF">2014-04-01T14:55:55Z</dcterms:modified>
</cp:coreProperties>
</file>