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25E0-AA21-44A5-BBA6-89768FD848A8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EA0F-0678-4622-B175-745F4B29F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EA0F-0678-4622-B175-745F4B29F8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F4A7-97E1-435F-BE63-658EF529B1F6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47459-5128-45DB-9D11-8673F84D9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the Christian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Christian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Catholic Church spread Christianity through Western Europe.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Both religion and geography contributed to shaping life in Europe.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When the Western Roman Empire collapsed, Christianity was the official religion of Rome.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After the fall of Rome, the Roman Catholic Church began to play an important role in the growth of a new civilization in Western Europe.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86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Rise of the Christian Church</vt:lpstr>
      <vt:lpstr>Rise of the Christian Church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the Christian Church</dc:title>
  <dc:creator>cis</dc:creator>
  <cp:lastModifiedBy>cis</cp:lastModifiedBy>
  <cp:revision>2</cp:revision>
  <dcterms:created xsi:type="dcterms:W3CDTF">2014-04-22T14:47:34Z</dcterms:created>
  <dcterms:modified xsi:type="dcterms:W3CDTF">2014-04-22T21:05:50Z</dcterms:modified>
</cp:coreProperties>
</file>