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CD95F-3147-4470-929A-906FCC572DBB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1FF4-ED1D-42B6-81BE-610FCD75F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Religions Practiced by the Chinese During the Middle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         Confucianism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Brought to China from India about A.D. 150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Taught that people could escape from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</a:t>
            </a:r>
            <a:r>
              <a:rPr lang="en-US" dirty="0" err="1" smtClean="0"/>
              <a:t>buddhists</a:t>
            </a:r>
            <a:r>
              <a:rPr lang="en-US" dirty="0" smtClean="0"/>
              <a:t> became nuns and monks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Monasteries and temples </a:t>
            </a:r>
            <a:r>
              <a:rPr lang="en-US" smtClean="0"/>
              <a:t>ran schools</a:t>
            </a:r>
            <a:r>
              <a:rPr lang="en-US" dirty="0" smtClean="0"/>
              <a:t>, provided rooms and food for travelers and medical care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Based on sayings of Confucius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need to have a sense of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Rulers should set good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men with a talent for governing should take part in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Neo-Confucianism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Supported by Tang and Song rulers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Life in this world as important as the afterlife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than a system of rules for being good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could find peace and live in harmony with nature.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127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Religions Practiced by the Chinese During the Middle Ages</vt:lpstr>
      <vt:lpstr>Buddhism         Confucianism</vt:lpstr>
      <vt:lpstr>Neo-Confucianism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Religions Practiced by the Chinese During the Middle Ages</dc:title>
  <dc:creator>cis</dc:creator>
  <cp:lastModifiedBy>cis</cp:lastModifiedBy>
  <cp:revision>3</cp:revision>
  <dcterms:created xsi:type="dcterms:W3CDTF">2014-01-30T15:44:54Z</dcterms:created>
  <dcterms:modified xsi:type="dcterms:W3CDTF">2014-01-30T17:57:13Z</dcterms:modified>
</cp:coreProperties>
</file>