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B6D9-5909-41DE-B5C2-BC593143D111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2027-64BF-45BF-A352-DF06F34CE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B6D9-5909-41DE-B5C2-BC593143D111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2027-64BF-45BF-A352-DF06F34CE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B6D9-5909-41DE-B5C2-BC593143D111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2027-64BF-45BF-A352-DF06F34CE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B6D9-5909-41DE-B5C2-BC593143D111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2027-64BF-45BF-A352-DF06F34CE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B6D9-5909-41DE-B5C2-BC593143D111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2027-64BF-45BF-A352-DF06F34CE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B6D9-5909-41DE-B5C2-BC593143D111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2027-64BF-45BF-A352-DF06F34CE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B6D9-5909-41DE-B5C2-BC593143D111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2027-64BF-45BF-A352-DF06F34CE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B6D9-5909-41DE-B5C2-BC593143D111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2027-64BF-45BF-A352-DF06F34CE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B6D9-5909-41DE-B5C2-BC593143D111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2027-64BF-45BF-A352-DF06F34CE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B6D9-5909-41DE-B5C2-BC593143D111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2027-64BF-45BF-A352-DF06F34CE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B6D9-5909-41DE-B5C2-BC593143D111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2027-64BF-45BF-A352-DF06F34CE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5B6D9-5909-41DE-B5C2-BC593143D111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52027-64BF-45BF-A352-DF06F34CEB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Reigns of </a:t>
            </a:r>
            <a:r>
              <a:rPr lang="en-US" dirty="0" err="1" smtClean="0"/>
              <a:t>Yangdi</a:t>
            </a:r>
            <a:r>
              <a:rPr lang="en-US" dirty="0"/>
              <a:t> </a:t>
            </a:r>
            <a:r>
              <a:rPr lang="en-US" dirty="0" smtClean="0"/>
              <a:t>&amp; Wendi         Venn Diagram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 Tucker</a:t>
            </a:r>
          </a:p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 World History/Honors</a:t>
            </a:r>
          </a:p>
          <a:p>
            <a:r>
              <a:rPr lang="en-US" dirty="0" smtClean="0"/>
              <a:t>Cobalt Institute of Math and Science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Yangdi</a:t>
            </a:r>
            <a:r>
              <a:rPr lang="en-US" dirty="0" smtClean="0"/>
              <a:t>                       Wendi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Invasion of Korea had Failed</a:t>
            </a:r>
          </a:p>
          <a:p>
            <a:r>
              <a:rPr lang="en-US" dirty="0" smtClean="0"/>
              <a:t>Supported Many Building Projects</a:t>
            </a:r>
          </a:p>
          <a:p>
            <a:pPr lvl="1"/>
            <a:r>
              <a:rPr lang="en-US" dirty="0" smtClean="0"/>
              <a:t>Rebuilt the Great Wall of China after it had fallen into ruins</a:t>
            </a:r>
          </a:p>
          <a:p>
            <a:r>
              <a:rPr lang="en-US" dirty="0" smtClean="0"/>
              <a:t>Created high taxes and forced labor</a:t>
            </a:r>
          </a:p>
          <a:p>
            <a:pPr lvl="1"/>
            <a:r>
              <a:rPr lang="en-US" dirty="0" smtClean="0"/>
              <a:t>Built the grand canal and rebuilt China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Reunited China by Force in A.D. 581</a:t>
            </a:r>
          </a:p>
          <a:p>
            <a:r>
              <a:rPr lang="en-US" dirty="0" smtClean="0"/>
              <a:t>Won Many Battles</a:t>
            </a:r>
          </a:p>
          <a:p>
            <a:r>
              <a:rPr lang="en-US" dirty="0" smtClean="0"/>
              <a:t>Founded the Short Lived Dynasty called the Sui Dynasty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Expanded Territory for the Chinese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43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Yangdi</a:t>
            </a:r>
            <a:r>
              <a:rPr lang="en-US" dirty="0" smtClean="0"/>
              <a:t>                  Wendi</a:t>
            </a:r>
            <a:endParaRPr lang="en-US" dirty="0"/>
          </a:p>
        </p:txBody>
      </p:sp>
      <p:pic>
        <p:nvPicPr>
          <p:cNvPr id="5" name="Content Placeholder 4" descr="IMG_438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54939"/>
            <a:ext cx="4038600" cy="3016485"/>
          </a:xfrm>
        </p:spPr>
      </p:pic>
      <p:pic>
        <p:nvPicPr>
          <p:cNvPr id="6" name="Content Placeholder 5" descr="IMG_438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54939"/>
            <a:ext cx="4038600" cy="301648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Both</a:t>
            </a:r>
            <a:endParaRPr lang="en-US" dirty="0"/>
          </a:p>
        </p:txBody>
      </p:sp>
      <p:pic>
        <p:nvPicPr>
          <p:cNvPr id="7" name="Content Placeholder 6" descr="IMG_43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2223" y="1600200"/>
            <a:ext cx="6059554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85</Words>
  <Application>Microsoft Office PowerPoint</Application>
  <PresentationFormat>On-screen Show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Reigns of Yangdi &amp; Wendi         Venn Diagram</vt:lpstr>
      <vt:lpstr>Yangdi                       Wendi</vt:lpstr>
      <vt:lpstr>Both</vt:lpstr>
      <vt:lpstr>Slide 4</vt:lpstr>
      <vt:lpstr>Yangdi                  Wendi</vt:lpstr>
      <vt:lpstr>Both</vt:lpstr>
    </vt:vector>
  </TitlesOfParts>
  <Company>Victor Valley U H S 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Reigns of Yangdi &amp; Wendi         Venn Diagram</dc:title>
  <dc:creator>cis</dc:creator>
  <cp:lastModifiedBy>cis</cp:lastModifiedBy>
  <cp:revision>2</cp:revision>
  <dcterms:created xsi:type="dcterms:W3CDTF">2014-02-19T15:57:07Z</dcterms:created>
  <dcterms:modified xsi:type="dcterms:W3CDTF">2014-02-19T16:12:46Z</dcterms:modified>
</cp:coreProperties>
</file>