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A5FC-0BDD-4392-B17E-C1C26C696054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FD57-595B-4C25-8D44-C500672CFE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Pure Land Buddhism and Zen Buddhism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Pure Land Buddhism and Zen Buddhism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Pure Land Buddhism</a:t>
            </a:r>
          </a:p>
          <a:p>
            <a:pPr lvl="1"/>
            <a:r>
              <a:rPr lang="en-US" dirty="0" smtClean="0"/>
              <a:t>One of the most important sects of Buddhism in Japan.</a:t>
            </a:r>
          </a:p>
          <a:p>
            <a:pPr lvl="1"/>
            <a:r>
              <a:rPr lang="en-US" dirty="0" smtClean="0"/>
              <a:t>Won many followers because of its message of a happy life after death.</a:t>
            </a:r>
          </a:p>
          <a:p>
            <a:pPr lvl="1"/>
            <a:r>
              <a:rPr lang="en-US" dirty="0" smtClean="0"/>
              <a:t>Look to Lord </a:t>
            </a:r>
            <a:r>
              <a:rPr lang="en-US" dirty="0" err="1" smtClean="0"/>
              <a:t>Amida</a:t>
            </a:r>
            <a:r>
              <a:rPr lang="en-US" dirty="0" smtClean="0"/>
              <a:t> – </a:t>
            </a:r>
            <a:r>
              <a:rPr lang="en-US" dirty="0" err="1" smtClean="0"/>
              <a:t>Budda</a:t>
            </a:r>
            <a:r>
              <a:rPr lang="en-US" dirty="0" smtClean="0"/>
              <a:t> of Love and Mercy.</a:t>
            </a:r>
          </a:p>
          <a:p>
            <a:pPr lvl="1"/>
            <a:r>
              <a:rPr lang="en-US" dirty="0" smtClean="0"/>
              <a:t>Believed </a:t>
            </a:r>
            <a:r>
              <a:rPr lang="en-US" dirty="0" err="1" smtClean="0"/>
              <a:t>Amida</a:t>
            </a:r>
            <a:r>
              <a:rPr lang="en-US" dirty="0" smtClean="0"/>
              <a:t> had founded a paradise above the clouds.</a:t>
            </a:r>
          </a:p>
          <a:p>
            <a:pPr lvl="1"/>
            <a:r>
              <a:rPr lang="en-US" dirty="0" smtClean="0"/>
              <a:t>To get to the paradise one had only to have faith and chant the name of </a:t>
            </a:r>
            <a:r>
              <a:rPr lang="en-US" dirty="0" err="1" smtClean="0"/>
              <a:t>Amida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Zen Buddhism</a:t>
            </a:r>
          </a:p>
          <a:p>
            <a:pPr lvl="1"/>
            <a:r>
              <a:rPr lang="en-US" dirty="0" smtClean="0"/>
              <a:t>Brought to Japan from China during 1100’s.</a:t>
            </a:r>
          </a:p>
          <a:p>
            <a:pPr lvl="1"/>
            <a:r>
              <a:rPr lang="en-US" dirty="0" smtClean="0"/>
              <a:t>Taught people could find inner peace through self-control and a simple way of life.</a:t>
            </a:r>
          </a:p>
          <a:p>
            <a:pPr lvl="1"/>
            <a:r>
              <a:rPr lang="en-US" dirty="0" smtClean="0"/>
              <a:t>Bodies controlled through martial arts.</a:t>
            </a:r>
          </a:p>
          <a:p>
            <a:pPr lvl="1"/>
            <a:r>
              <a:rPr lang="en-US" dirty="0" smtClean="0"/>
              <a:t>Practiced meditation.</a:t>
            </a:r>
          </a:p>
          <a:p>
            <a:pPr lvl="1"/>
            <a:r>
              <a:rPr lang="en-US" dirty="0" smtClean="0"/>
              <a:t>Appealed to the Samurai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Pure Land Buddhism and Zen Buddhism</vt:lpstr>
      <vt:lpstr>Pure Land Buddhism and Zen Buddhism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Land Buddhism and Zen Buddhism</dc:title>
  <dc:creator>cis</dc:creator>
  <cp:lastModifiedBy>cis</cp:lastModifiedBy>
  <cp:revision>1</cp:revision>
  <dcterms:created xsi:type="dcterms:W3CDTF">2014-03-20T14:33:38Z</dcterms:created>
  <dcterms:modified xsi:type="dcterms:W3CDTF">2014-03-20T18:07:00Z</dcterms:modified>
</cp:coreProperties>
</file>