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10ED8-3BD5-428F-9AA0-156F0304E1F0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1EFF-5153-4482-A253-FA2760AD25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Prince </a:t>
            </a:r>
            <a:r>
              <a:rPr lang="en-US" dirty="0" err="1" smtClean="0"/>
              <a:t>Shotoku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A.D. 573 - 621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Prince </a:t>
            </a:r>
            <a:r>
              <a:rPr lang="en-US" dirty="0" err="1" smtClean="0"/>
              <a:t>Shotoku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A.D. 573 - 621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Prince </a:t>
            </a:r>
            <a:r>
              <a:rPr lang="en-US" sz="1600" dirty="0" err="1" smtClean="0"/>
              <a:t>Shotoku</a:t>
            </a:r>
            <a:r>
              <a:rPr lang="en-US" sz="1600" dirty="0" smtClean="0"/>
              <a:t> was born into the powerful Soga family, as the 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son of emperor </a:t>
            </a:r>
            <a:r>
              <a:rPr lang="en-US" sz="1600" dirty="0" err="1" smtClean="0"/>
              <a:t>Yomei</a:t>
            </a:r>
            <a:r>
              <a:rPr lang="en-US" sz="1600" dirty="0" smtClean="0"/>
              <a:t>.  </a:t>
            </a:r>
            <a:r>
              <a:rPr lang="en-US" sz="1600" dirty="0" err="1" smtClean="0"/>
              <a:t>Shotoku’s</a:t>
            </a:r>
            <a:r>
              <a:rPr lang="en-US" sz="1600" dirty="0" smtClean="0"/>
              <a:t> real name is </a:t>
            </a:r>
            <a:r>
              <a:rPr lang="en-US" sz="1600" dirty="0" err="1" smtClean="0"/>
              <a:t>Umayado</a:t>
            </a:r>
            <a:r>
              <a:rPr lang="en-US" sz="1600" dirty="0" smtClean="0"/>
              <a:t>, which means “The prince of the Stable door.”  According to legend, </a:t>
            </a:r>
            <a:r>
              <a:rPr lang="en-US" sz="1600" dirty="0" err="1" smtClean="0"/>
              <a:t>Shotoku’s</a:t>
            </a:r>
            <a:r>
              <a:rPr lang="en-US" sz="1600" dirty="0" smtClean="0"/>
              <a:t> mother gave birth to him while she was inspecting the emperor’s stables.  During </a:t>
            </a:r>
            <a:r>
              <a:rPr lang="en-US" sz="1600" dirty="0" err="1" smtClean="0"/>
              <a:t>Shotoku’s</a:t>
            </a:r>
            <a:r>
              <a:rPr lang="en-US" sz="1600" dirty="0" smtClean="0"/>
              <a:t> childhood, Japan was a society of clans, or large extended families.  There was fighting between </a:t>
            </a:r>
            <a:r>
              <a:rPr lang="en-US" sz="1600" dirty="0" err="1" smtClean="0"/>
              <a:t>Shotoku’s</a:t>
            </a:r>
            <a:r>
              <a:rPr lang="en-US" sz="1600" dirty="0" smtClean="0"/>
              <a:t> own family and their rival, the </a:t>
            </a:r>
            <a:r>
              <a:rPr lang="en-US" sz="1600" dirty="0" err="1" smtClean="0"/>
              <a:t>mondonobe</a:t>
            </a:r>
            <a:r>
              <a:rPr lang="en-US" sz="1600" dirty="0" smtClean="0"/>
              <a:t> family.  The Soga and </a:t>
            </a:r>
            <a:r>
              <a:rPr lang="en-US" sz="1600" dirty="0" err="1" smtClean="0"/>
              <a:t>Mononobe</a:t>
            </a:r>
            <a:r>
              <a:rPr lang="en-US" sz="1600" dirty="0" smtClean="0"/>
              <a:t> clans were Japan’s two most powerful families, and each wanted to rule Japan.  </a:t>
            </a:r>
          </a:p>
          <a:p>
            <a:r>
              <a:rPr lang="en-US" sz="1600" dirty="0" err="1" smtClean="0"/>
              <a:t>Shotoku</a:t>
            </a:r>
            <a:r>
              <a:rPr lang="en-US" sz="1600" dirty="0" smtClean="0"/>
              <a:t> was a very bright, articulate child.  He learned about Buddhism from one of his great uncles.  He then studied with two Buddhist priests and became devoted to Buddhism.  </a:t>
            </a:r>
          </a:p>
          <a:p>
            <a:r>
              <a:rPr lang="en-US" sz="1600" dirty="0" smtClean="0"/>
              <a:t>At the age of 20, </a:t>
            </a:r>
            <a:r>
              <a:rPr lang="en-US" sz="1600" dirty="0" err="1" smtClean="0"/>
              <a:t>Shotoku</a:t>
            </a:r>
            <a:r>
              <a:rPr lang="en-US" sz="1600" dirty="0" smtClean="0"/>
              <a:t> became Japan’s crown prince.  The early teachings of Buddhism strongly influenced his leadership.  He introduced political and religious reforms that helped build a strong central government in Japan modeled after China.  At the request of his aunt, the Empress </a:t>
            </a:r>
            <a:r>
              <a:rPr lang="en-US" sz="1600" dirty="0" err="1" smtClean="0"/>
              <a:t>Shotoku</a:t>
            </a:r>
            <a:r>
              <a:rPr lang="en-US" sz="1600" dirty="0" smtClean="0"/>
              <a:t> often spoke about Buddhism and the process of enlightenment.  He also wrote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book of Japanese history.  </a:t>
            </a:r>
          </a:p>
          <a:p>
            <a:r>
              <a:rPr lang="en-US" sz="1600" dirty="0" smtClean="0"/>
              <a:t>When Prince </a:t>
            </a:r>
            <a:r>
              <a:rPr lang="en-US" sz="1600" dirty="0" err="1" smtClean="0"/>
              <a:t>Shotoku</a:t>
            </a:r>
            <a:r>
              <a:rPr lang="en-US" sz="1600" dirty="0" smtClean="0"/>
              <a:t> died, the elderly people of the empire mourned as if they had lost a dear child of their own.  A written account describes their words of grief; “The Sun and Moon have lost their brightness;   Heaven and Earth have crumbled to ruin; henceforward, in whom shall we put our trust?”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284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Prince Shotoku A.D. 573 - 621</vt:lpstr>
      <vt:lpstr>Prince Shotoku A.D. 573 - 621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 Shotoku A.D. 573 - 621</dc:title>
  <dc:creator>cis</dc:creator>
  <cp:lastModifiedBy>cis</cp:lastModifiedBy>
  <cp:revision>2</cp:revision>
  <dcterms:created xsi:type="dcterms:W3CDTF">2014-03-06T15:59:11Z</dcterms:created>
  <dcterms:modified xsi:type="dcterms:W3CDTF">2014-03-06T22:27:05Z</dcterms:modified>
</cp:coreProperties>
</file>