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55A4-29B3-4397-AE65-D4DDEB68DED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F8DC-7256-4F81-BC01-F802BA0D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30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55A4-29B3-4397-AE65-D4DDEB68DED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F8DC-7256-4F81-BC01-F802BA0D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46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55A4-29B3-4397-AE65-D4DDEB68DED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F8DC-7256-4F81-BC01-F802BA0D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08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55A4-29B3-4397-AE65-D4DDEB68DED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F8DC-7256-4F81-BC01-F802BA0D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05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55A4-29B3-4397-AE65-D4DDEB68DED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F8DC-7256-4F81-BC01-F802BA0D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17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55A4-29B3-4397-AE65-D4DDEB68DED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F8DC-7256-4F81-BC01-F802BA0D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303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55A4-29B3-4397-AE65-D4DDEB68DED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F8DC-7256-4F81-BC01-F802BA0D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66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55A4-29B3-4397-AE65-D4DDEB68DED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F8DC-7256-4F81-BC01-F802BA0D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80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55A4-29B3-4397-AE65-D4DDEB68DED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F8DC-7256-4F81-BC01-F802BA0D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9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55A4-29B3-4397-AE65-D4DDEB68DED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F8DC-7256-4F81-BC01-F802BA0D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8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055A4-29B3-4397-AE65-D4DDEB68DED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AF8DC-7256-4F81-BC01-F802BA0D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19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5055A4-29B3-4397-AE65-D4DDEB68DEDA}" type="datetimeFigureOut">
              <a:rPr lang="en-US" smtClean="0"/>
              <a:t>10/14/2014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AF8DC-7256-4F81-BC01-F802BA0D9D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41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Peasants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</a:t>
            </a:r>
            <a:r>
              <a:rPr lang="en-US" dirty="0" err="1" smtClean="0"/>
              <a:t>Vignocchi</a:t>
            </a:r>
            <a:endParaRPr lang="en-US" dirty="0" smtClean="0"/>
          </a:p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Grade World History Honors</a:t>
            </a:r>
          </a:p>
          <a:p>
            <a:r>
              <a:rPr lang="en-US" dirty="0" smtClean="0"/>
              <a:t>Cobalt Institute of Math and 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553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daily life of a peasant started in the summer as early as 3:00 a.m.  A peasant would start with breakfast, usually of pottage.  Work in the fields or on the land started by dawn.  Daily life of a peasant included the following common tasks.  </a:t>
            </a:r>
          </a:p>
          <a:p>
            <a:pPr lvl="1"/>
            <a:r>
              <a:rPr lang="en-US" dirty="0" smtClean="0"/>
              <a:t>Reaping – To cut crops for harvest with a scythe, sickle, or reaper</a:t>
            </a:r>
          </a:p>
          <a:p>
            <a:pPr lvl="1"/>
            <a:r>
              <a:rPr lang="en-US" dirty="0" smtClean="0"/>
              <a:t>Sowing – the planting of seeds</a:t>
            </a:r>
          </a:p>
          <a:p>
            <a:pPr lvl="1"/>
            <a:r>
              <a:rPr lang="en-US" dirty="0" smtClean="0"/>
              <a:t>Ploughing – To break and turn over earth with a plough to form a furrow</a:t>
            </a:r>
          </a:p>
          <a:p>
            <a:pPr lvl="1"/>
            <a:r>
              <a:rPr lang="en-US" dirty="0" smtClean="0"/>
              <a:t>Binding and Thatching – make a roof</a:t>
            </a:r>
          </a:p>
          <a:p>
            <a:pPr lvl="1"/>
            <a:r>
              <a:rPr lang="en-US" dirty="0" smtClean="0"/>
              <a:t>Haymaking – cutting grass and cutting it for hay</a:t>
            </a:r>
          </a:p>
          <a:p>
            <a:pPr lvl="1"/>
            <a:r>
              <a:rPr lang="en-US" dirty="0" err="1" smtClean="0"/>
              <a:t>Treshing</a:t>
            </a:r>
            <a:r>
              <a:rPr lang="en-US" dirty="0" smtClean="0"/>
              <a:t> – To beat the stems and husks of plants to separate the grains or seeds from the straw.</a:t>
            </a:r>
          </a:p>
          <a:p>
            <a:pPr lvl="1"/>
            <a:r>
              <a:rPr lang="en-US" dirty="0" smtClean="0"/>
              <a:t>Hedging – creating boundaries </a:t>
            </a:r>
            <a:r>
              <a:rPr lang="en-US" b="1" dirty="0" smtClean="0"/>
              <a:t>of a farm</a:t>
            </a:r>
          </a:p>
          <a:p>
            <a:pPr lvl="1"/>
            <a:r>
              <a:rPr lang="en-US" dirty="0" smtClean="0"/>
              <a:t>Outside work ended at dusk, working hours were longer during the summer months.</a:t>
            </a:r>
          </a:p>
          <a:p>
            <a:pPr lvl="1"/>
            <a:r>
              <a:rPr lang="en-US" dirty="0" smtClean="0"/>
              <a:t>Peasants made some of their own tools and utensils using wood, leather, and the horns from cattle.  </a:t>
            </a:r>
          </a:p>
          <a:p>
            <a:pPr lvl="1"/>
            <a:r>
              <a:rPr lang="en-US" dirty="0" smtClean="0"/>
              <a:t>Women generally ate after their husband and children had eaten and had little </a:t>
            </a:r>
            <a:r>
              <a:rPr lang="en-US" smtClean="0"/>
              <a:t>leisure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19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Peasants</vt:lpstr>
      <vt:lpstr>Daily Life</vt:lpstr>
    </vt:vector>
  </TitlesOfParts>
  <Company>Victor Valley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Peasants</dc:title>
  <dc:creator>ANITA TUCKER</dc:creator>
  <cp:lastModifiedBy>ANITA TUCKER</cp:lastModifiedBy>
  <cp:revision>1</cp:revision>
  <dcterms:created xsi:type="dcterms:W3CDTF">2014-10-14T17:08:59Z</dcterms:created>
  <dcterms:modified xsi:type="dcterms:W3CDTF">2014-10-14T17:09:16Z</dcterms:modified>
</cp:coreProperties>
</file>