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7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6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8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4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4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35BC-A7FB-490B-A4C0-0E603AC8AF1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E91F-D33E-420B-A0B3-094979E2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Ottoman Empire/Mogul Empire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1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             Mogul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Nomadic Turkish Tribes</a:t>
            </a:r>
          </a:p>
          <a:p>
            <a:r>
              <a:rPr lang="en-US" dirty="0" smtClean="0"/>
              <a:t>Followers of Sunni Islam</a:t>
            </a:r>
          </a:p>
          <a:p>
            <a:r>
              <a:rPr lang="en-US" dirty="0" smtClean="0"/>
              <a:t>Attacked Byzantine Empire and Seized Constantinople – Changed name to Istanbul</a:t>
            </a:r>
          </a:p>
          <a:p>
            <a:r>
              <a:rPr lang="en-US" dirty="0" smtClean="0"/>
              <a:t>Sultan is Leader</a:t>
            </a:r>
          </a:p>
          <a:p>
            <a:r>
              <a:rPr lang="en-US" dirty="0" smtClean="0"/>
              <a:t>Suleiman I – Built schools and Mosques; Brilliant General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Created a Muslim Empire in India</a:t>
            </a:r>
          </a:p>
          <a:p>
            <a:r>
              <a:rPr lang="en-US" dirty="0" smtClean="0"/>
              <a:t>Used Guns, Canons, Elephants, and Horses to conquer Territory</a:t>
            </a:r>
          </a:p>
          <a:p>
            <a:r>
              <a:rPr lang="en-US" dirty="0" smtClean="0"/>
              <a:t>Made Delhi Center of Their Empire</a:t>
            </a:r>
          </a:p>
          <a:p>
            <a:r>
              <a:rPr lang="en-US" dirty="0" smtClean="0"/>
              <a:t>Akbar – Brought Peace to India; Allowed Hindus to Practice their Religion; </a:t>
            </a:r>
            <a:r>
              <a:rPr lang="en-US" smtClean="0"/>
              <a:t>Trade Increased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Ottoman Empire/Mogul Empire</vt:lpstr>
      <vt:lpstr>Ottoman Empire              Mogul Empire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Ottoman Empire/Mogul Empire</dc:title>
  <dc:creator>ANITA TUCKER</dc:creator>
  <cp:lastModifiedBy>ANITA TUCKER</cp:lastModifiedBy>
  <cp:revision>1</cp:revision>
  <dcterms:created xsi:type="dcterms:W3CDTF">2015-01-20T16:13:41Z</dcterms:created>
  <dcterms:modified xsi:type="dcterms:W3CDTF">2015-01-20T16:16:00Z</dcterms:modified>
</cp:coreProperties>
</file>