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Lst>
  <p:sldIdLst>
    <p:sldId id="256" r:id="rId2"/>
    <p:sldId id="257" r:id="rId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96" autoAdjust="0"/>
    <p:restoredTop sz="94660"/>
  </p:normalViewPr>
  <p:slideViewPr>
    <p:cSldViewPr snapToGrid="0">
      <p:cViewPr varScale="1">
        <p:scale>
          <a:sx n="102" d="100"/>
          <a:sy n="102" d="100"/>
        </p:scale>
        <p:origin x="138" y="59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53185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28047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054450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907702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979251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366809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88968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3976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9864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812860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10/10/2014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8639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BEF0D-F0BB-DE4B-95CE-6DB70DBA9567}" type="datetimeFigureOut">
              <a:rPr lang="en-US" smtClean="0"/>
              <a:pPr/>
              <a:t>10/10/2014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88990603"/>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Nobles</a:t>
            </a:r>
            <a:endParaRPr lang="en-US" dirty="0"/>
          </a:p>
        </p:txBody>
      </p:sp>
      <p:sp>
        <p:nvSpPr>
          <p:cNvPr id="3" name="Subtitle 2"/>
          <p:cNvSpPr>
            <a:spLocks noGrp="1"/>
          </p:cNvSpPr>
          <p:nvPr>
            <p:ph type="subTitle" idx="1"/>
          </p:nvPr>
        </p:nvSpPr>
        <p:spPr/>
        <p:txBody>
          <a:bodyPr/>
          <a:lstStyle/>
          <a:p>
            <a:r>
              <a:rPr lang="en-US" dirty="0" smtClean="0"/>
              <a:t>Ms. </a:t>
            </a:r>
            <a:r>
              <a:rPr lang="en-US" dirty="0" smtClean="0"/>
              <a:t>Vignocchi</a:t>
            </a:r>
            <a:endParaRPr lang="en-US" dirty="0" smtClean="0"/>
          </a:p>
          <a:p>
            <a:r>
              <a:rPr lang="en-US" dirty="0" smtClean="0"/>
              <a:t>7</a:t>
            </a:r>
            <a:r>
              <a:rPr lang="en-US" baseline="30000" dirty="0" smtClean="0"/>
              <a:t>th</a:t>
            </a:r>
            <a:r>
              <a:rPr lang="en-US" dirty="0" smtClean="0"/>
              <a:t> Grade World History</a:t>
            </a:r>
          </a:p>
          <a:p>
            <a:r>
              <a:rPr lang="en-US" dirty="0" smtClean="0"/>
              <a:t>Cobalt Institute of Math and Science</a:t>
            </a:r>
            <a:endParaRPr lang="en-US" dirty="0"/>
          </a:p>
        </p:txBody>
      </p:sp>
    </p:spTree>
    <p:extLst>
      <p:ext uri="{BB962C8B-B14F-4D97-AF65-F5344CB8AC3E}">
        <p14:creationId xmlns:p14="http://schemas.microsoft.com/office/powerpoint/2010/main" val="13845636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9905998" cy="1002384"/>
          </a:xfrm>
        </p:spPr>
        <p:txBody>
          <a:bodyPr/>
          <a:lstStyle/>
          <a:p>
            <a:r>
              <a:rPr lang="en-US" dirty="0" smtClean="0"/>
              <a:t>Daily Life</a:t>
            </a:r>
            <a:endParaRPr lang="en-US" dirty="0"/>
          </a:p>
        </p:txBody>
      </p:sp>
      <p:sp>
        <p:nvSpPr>
          <p:cNvPr id="3" name="Content Placeholder 2"/>
          <p:cNvSpPr>
            <a:spLocks noGrp="1"/>
          </p:cNvSpPr>
          <p:nvPr>
            <p:ph idx="1"/>
          </p:nvPr>
        </p:nvSpPr>
        <p:spPr>
          <a:xfrm>
            <a:off x="1141413" y="1480009"/>
            <a:ext cx="9905998" cy="4311192"/>
          </a:xfrm>
        </p:spPr>
        <p:txBody>
          <a:bodyPr>
            <a:normAutofit fontScale="85000" lnSpcReduction="20000"/>
          </a:bodyPr>
          <a:lstStyle/>
          <a:p>
            <a:r>
              <a:rPr lang="en-US" dirty="0" smtClean="0"/>
              <a:t>The daily life of nobles stared at dawn.  Mass would be heard and prayers would be said.  The first meal of the day was breakfast.  Lords and nobles would attend to business matters in relation to their land.  Reports would be heard regarding estate crops, harvests and supplies, finances – rents, taxes, customs, and dues.  The lord would also be expected to exercise his justice and peace over his vassals and peasants.  Complaints and disputes regarding tenants would be settled, permission to marry, etc.  The daily life of the nobles would include political discussions and decisions.  As the Medieval period progressed the Code of Chivalry was becoming more refined and elegant.  Time was spent on the arts – poetry, music, etc.  They would have weapon practice, and then </a:t>
            </a:r>
            <a:r>
              <a:rPr lang="en-US" dirty="0"/>
              <a:t>m</a:t>
            </a:r>
            <a:r>
              <a:rPr lang="en-US" dirty="0" smtClean="0"/>
              <a:t>id morning prayers and a meal.  In the afternoon the daily life of nobles turned to hunting, hawking or inspecting the estate.  Evening prayers and then supper in the Hall of the Castle or Main House.  After supper there might be some entertainment -  music, dancing, jugglers, acrobats, jesters, etc.  The time for bed was dictated by when the lord or noble retired and then there were Bedtime prayers.</a:t>
            </a:r>
            <a:endParaRPr lang="en-US" dirty="0"/>
          </a:p>
        </p:txBody>
      </p:sp>
    </p:spTree>
    <p:extLst>
      <p:ext uri="{BB962C8B-B14F-4D97-AF65-F5344CB8AC3E}">
        <p14:creationId xmlns:p14="http://schemas.microsoft.com/office/powerpoint/2010/main" val="29323839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TotalTime>
  <Words>244</Words>
  <Application>Microsoft Office PowerPoint</Application>
  <PresentationFormat>Widescreen</PresentationFormat>
  <Paragraphs>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Nobles</vt:lpstr>
      <vt:lpstr>Daily Life</vt:lpstr>
    </vt:vector>
  </TitlesOfParts>
  <Company>Victor Valley Union High School District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Nobles</dc:title>
  <dc:creator>ANITA TUCKER</dc:creator>
  <cp:lastModifiedBy>ANITA TUCKER</cp:lastModifiedBy>
  <cp:revision>2</cp:revision>
  <dcterms:created xsi:type="dcterms:W3CDTF">2014-10-10T17:40:15Z</dcterms:created>
  <dcterms:modified xsi:type="dcterms:W3CDTF">2014-10-10T17:49:31Z</dcterms:modified>
</cp:coreProperties>
</file>