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09A1-0A47-42BF-B30E-72BFF3C5F0A8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1308-E717-468D-B193-3511D52B52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Muslim Invaders!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Muslim Invaders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A.D. 800 – 900</a:t>
            </a:r>
          </a:p>
          <a:p>
            <a:r>
              <a:rPr lang="en-US" sz="4800" dirty="0" smtClean="0"/>
              <a:t>Muslims came from the South</a:t>
            </a:r>
          </a:p>
          <a:p>
            <a:r>
              <a:rPr lang="en-US" sz="4800" dirty="0" smtClean="0"/>
              <a:t>Raided France and Italy</a:t>
            </a:r>
          </a:p>
          <a:p>
            <a:r>
              <a:rPr lang="en-US" sz="4800" dirty="0" smtClean="0"/>
              <a:t>From Africa and Spain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Muslim Invaders!</vt:lpstr>
      <vt:lpstr>Muslim Invaders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Invaders!</dc:title>
  <dc:creator>cis</dc:creator>
  <cp:lastModifiedBy>cis</cp:lastModifiedBy>
  <cp:revision>1</cp:revision>
  <dcterms:created xsi:type="dcterms:W3CDTF">2014-04-29T14:50:45Z</dcterms:created>
  <dcterms:modified xsi:type="dcterms:W3CDTF">2014-04-29T14:52:46Z</dcterms:modified>
</cp:coreProperties>
</file>