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E4B6F-D588-4432-A2BC-3EB9E2E74ED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B6C6-D9D8-435F-B301-4052EB7AB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Muslim Contributions -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Muslim Contributions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Math</a:t>
            </a:r>
          </a:p>
          <a:p>
            <a:pPr lvl="1"/>
            <a:r>
              <a:rPr lang="en-US" sz="3200" dirty="0" smtClean="0"/>
              <a:t>Invented Algebra</a:t>
            </a:r>
          </a:p>
          <a:p>
            <a:pPr lvl="1"/>
            <a:r>
              <a:rPr lang="en-US" sz="3200" dirty="0" smtClean="0"/>
              <a:t>Borrowed Hindu Symbols 0 – 9</a:t>
            </a:r>
          </a:p>
          <a:p>
            <a:pPr lvl="1"/>
            <a:r>
              <a:rPr lang="en-US" sz="3200" dirty="0" smtClean="0"/>
              <a:t>They Became Known As “Arabic Numerals”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Literature</a:t>
            </a:r>
          </a:p>
          <a:p>
            <a:pPr lvl="1"/>
            <a:r>
              <a:rPr lang="en-US" dirty="0" smtClean="0"/>
              <a:t>Rewrote Greek, Persian, and Indian works in Arabic</a:t>
            </a:r>
          </a:p>
          <a:p>
            <a:pPr lvl="1"/>
            <a:r>
              <a:rPr lang="en-US" dirty="0" smtClean="0"/>
              <a:t>Saved much of the learning from the Ancient World</a:t>
            </a:r>
          </a:p>
          <a:p>
            <a:pPr lvl="1"/>
            <a:r>
              <a:rPr lang="en-US" dirty="0" smtClean="0"/>
              <a:t>“The Thousand and One Arabian Nights”</a:t>
            </a:r>
          </a:p>
          <a:p>
            <a:pPr lvl="1"/>
            <a:r>
              <a:rPr lang="en-US" dirty="0" smtClean="0"/>
              <a:t>Omar Khayyam – Poet “</a:t>
            </a:r>
            <a:r>
              <a:rPr lang="en-US" dirty="0" err="1" smtClean="0"/>
              <a:t>Rubaiyat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IBN KHALDUN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Muslim Contributions,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Used designs wrapped around with flowers, leaves, and stars-decorated rugs, books, walls, and buildings.</a:t>
            </a:r>
          </a:p>
          <a:p>
            <a:pPr lvl="1"/>
            <a:r>
              <a:rPr lang="en-US" dirty="0" smtClean="0"/>
              <a:t>Mosques with Minarets</a:t>
            </a:r>
          </a:p>
          <a:p>
            <a:pPr lvl="1"/>
            <a:r>
              <a:rPr lang="en-US" dirty="0" smtClean="0"/>
              <a:t>Palaces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Alhambra in Granada</a:t>
            </a:r>
          </a:p>
          <a:p>
            <a:pPr lvl="2"/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Perfected the Greek Astrolabe – Used to Determine Location at Sea; Also used to measure size and distance around the earth</a:t>
            </a:r>
          </a:p>
          <a:p>
            <a:pPr lvl="1"/>
            <a:r>
              <a:rPr lang="en-US" dirty="0" smtClean="0"/>
              <a:t>Discovered how blood circulates</a:t>
            </a:r>
          </a:p>
          <a:p>
            <a:pPr lvl="1"/>
            <a:r>
              <a:rPr lang="en-US" dirty="0" smtClean="0"/>
              <a:t>Realized earth was round</a:t>
            </a:r>
          </a:p>
          <a:p>
            <a:pPr lvl="1"/>
            <a:r>
              <a:rPr lang="en-US" dirty="0" smtClean="0"/>
              <a:t>Founders of Chemistry</a:t>
            </a:r>
          </a:p>
          <a:p>
            <a:pPr lvl="1"/>
            <a:r>
              <a:rPr lang="en-US" dirty="0" smtClean="0"/>
              <a:t>How disease spread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146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Muslim Contributions - Foldable</vt:lpstr>
      <vt:lpstr>Muslim Contributions</vt:lpstr>
      <vt:lpstr>Muslim Contributions, Continued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Contributions - Foldable</dc:title>
  <dc:creator>cis</dc:creator>
  <cp:lastModifiedBy>cis</cp:lastModifiedBy>
  <cp:revision>114</cp:revision>
  <dcterms:created xsi:type="dcterms:W3CDTF">2013-11-13T16:16:33Z</dcterms:created>
  <dcterms:modified xsi:type="dcterms:W3CDTF">2013-11-15T14:57:21Z</dcterms:modified>
</cp:coreProperties>
</file>