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3B6C-8F7E-4E66-82E2-27AD182F304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DC0C-C371-4644-A880-1664B792B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3B6C-8F7E-4E66-82E2-27AD182F304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DC0C-C371-4644-A880-1664B792B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3B6C-8F7E-4E66-82E2-27AD182F304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DC0C-C371-4644-A880-1664B792B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3B6C-8F7E-4E66-82E2-27AD182F304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DC0C-C371-4644-A880-1664B792B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3B6C-8F7E-4E66-82E2-27AD182F304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DC0C-C371-4644-A880-1664B792B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3B6C-8F7E-4E66-82E2-27AD182F304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DC0C-C371-4644-A880-1664B792B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3B6C-8F7E-4E66-82E2-27AD182F304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DC0C-C371-4644-A880-1664B792B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3B6C-8F7E-4E66-82E2-27AD182F304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DC0C-C371-4644-A880-1664B792B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3B6C-8F7E-4E66-82E2-27AD182F304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DC0C-C371-4644-A880-1664B792B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3B6C-8F7E-4E66-82E2-27AD182F304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DC0C-C371-4644-A880-1664B792B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3B6C-8F7E-4E66-82E2-27AD182F304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DC0C-C371-4644-A880-1664B792B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13B6C-8F7E-4E66-82E2-27AD182F304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0DC0C-C371-4644-A880-1664B792B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Murasaki</a:t>
            </a:r>
            <a:r>
              <a:rPr lang="en-US" dirty="0" smtClean="0"/>
              <a:t> </a:t>
            </a:r>
            <a:r>
              <a:rPr lang="en-US" dirty="0" err="1" smtClean="0"/>
              <a:t>Shikibu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C.A.D. 973 - 1025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Murasaki</a:t>
            </a:r>
            <a:r>
              <a:rPr lang="en-US" dirty="0" smtClean="0"/>
              <a:t> </a:t>
            </a:r>
            <a:r>
              <a:rPr lang="en-US" dirty="0" err="1" smtClean="0"/>
              <a:t>Shikibu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C.A.D. 973 - 1025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Autofit/>
          </a:bodyPr>
          <a:lstStyle/>
          <a:p>
            <a:r>
              <a:rPr lang="en-US" sz="1600" dirty="0" err="1" smtClean="0"/>
              <a:t>Murasaki</a:t>
            </a:r>
            <a:r>
              <a:rPr lang="en-US" sz="1600" dirty="0" smtClean="0"/>
              <a:t> </a:t>
            </a:r>
            <a:r>
              <a:rPr lang="en-US" sz="1600" dirty="0" err="1" smtClean="0"/>
              <a:t>Shikibu</a:t>
            </a:r>
            <a:r>
              <a:rPr lang="en-US" sz="1600" dirty="0" smtClean="0"/>
              <a:t> was a great novelist and poet of the Japanese </a:t>
            </a:r>
            <a:r>
              <a:rPr lang="en-US" sz="1600" dirty="0" err="1" smtClean="0"/>
              <a:t>Heian</a:t>
            </a:r>
            <a:r>
              <a:rPr lang="en-US" sz="1600" dirty="0" smtClean="0"/>
              <a:t> period.  She was one of the first modern novelists.  </a:t>
            </a:r>
            <a:r>
              <a:rPr lang="en-US" sz="1600" dirty="0" err="1" smtClean="0"/>
              <a:t>Murasaki</a:t>
            </a:r>
            <a:r>
              <a:rPr lang="en-US" sz="1600" dirty="0" smtClean="0"/>
              <a:t> became famous for writing </a:t>
            </a:r>
            <a:r>
              <a:rPr lang="en-US" sz="1600" u="sng" dirty="0" smtClean="0"/>
              <a:t>The Tale of </a:t>
            </a:r>
            <a:r>
              <a:rPr lang="en-US" sz="1600" u="sng" dirty="0" err="1" smtClean="0"/>
              <a:t>Genji</a:t>
            </a:r>
            <a:r>
              <a:rPr lang="en-US" sz="1600" dirty="0" smtClean="0"/>
              <a:t>, but her work also included a diary and over 120 poems.  </a:t>
            </a:r>
            <a:r>
              <a:rPr lang="en-US" sz="1600" dirty="0" err="1" smtClean="0"/>
              <a:t>Murasaki</a:t>
            </a:r>
            <a:r>
              <a:rPr lang="en-US" sz="1600" dirty="0" smtClean="0"/>
              <a:t> was born into the </a:t>
            </a:r>
            <a:r>
              <a:rPr lang="en-US" sz="1600" dirty="0" err="1" smtClean="0"/>
              <a:t>Fwiwara</a:t>
            </a:r>
            <a:r>
              <a:rPr lang="en-US" sz="1600" dirty="0" smtClean="0"/>
              <a:t> clan, a noble family but not a rich family.  </a:t>
            </a:r>
            <a:r>
              <a:rPr lang="en-US" sz="1600" smtClean="0"/>
              <a:t>Her </a:t>
            </a:r>
            <a:r>
              <a:rPr lang="en-US" sz="1600" dirty="0" smtClean="0"/>
              <a:t>father was a scholar and a governor.  </a:t>
            </a:r>
            <a:r>
              <a:rPr lang="en-US" sz="1600" dirty="0" err="1" smtClean="0"/>
              <a:t>Murasaki’s</a:t>
            </a:r>
            <a:r>
              <a:rPr lang="en-US" sz="1600" dirty="0" smtClean="0"/>
              <a:t> mother and older sister died when she was a child.  Traditionally, children were raised by the mother and her family, but </a:t>
            </a:r>
            <a:r>
              <a:rPr lang="en-US" sz="1600" dirty="0" err="1" smtClean="0"/>
              <a:t>Murasaki’s</a:t>
            </a:r>
            <a:r>
              <a:rPr lang="en-US" sz="1600" dirty="0" smtClean="0"/>
              <a:t> father decided to raise his daughter himself.  He broke another custom by educating his daughter in Chinese language and literature, subjects reserved for boys.  </a:t>
            </a:r>
            <a:r>
              <a:rPr lang="en-US" sz="1600" dirty="0" err="1" smtClean="0"/>
              <a:t>Murasaki</a:t>
            </a:r>
            <a:r>
              <a:rPr lang="en-US" sz="1600" dirty="0" smtClean="0"/>
              <a:t> married and had a daughter, but her husband died after only a few years of marriage.  Around that time, </a:t>
            </a:r>
            <a:r>
              <a:rPr lang="en-US" sz="1600" dirty="0" err="1" smtClean="0"/>
              <a:t>Murasaki</a:t>
            </a:r>
            <a:r>
              <a:rPr lang="en-US" sz="1600" dirty="0" smtClean="0"/>
              <a:t> began writing </a:t>
            </a:r>
            <a:r>
              <a:rPr lang="en-US" sz="1600" u="sng" dirty="0" smtClean="0"/>
              <a:t>The Tale of </a:t>
            </a:r>
            <a:r>
              <a:rPr lang="en-US" sz="1600" u="sng" dirty="0" err="1" smtClean="0"/>
              <a:t>Genji</a:t>
            </a:r>
            <a:r>
              <a:rPr lang="en-US" sz="1600" u="sng" dirty="0" smtClean="0"/>
              <a:t> </a:t>
            </a:r>
            <a:r>
              <a:rPr lang="en-US" sz="1600" dirty="0" smtClean="0"/>
              <a:t>and working as an assistant to Empress Akiko.  She based the novel on life at court, which she knew about through her father’s job and her own life.  Much about </a:t>
            </a:r>
            <a:r>
              <a:rPr lang="en-US" sz="1600" dirty="0" err="1" smtClean="0"/>
              <a:t>Murasaki’s</a:t>
            </a:r>
            <a:r>
              <a:rPr lang="en-US" sz="1600" dirty="0" smtClean="0"/>
              <a:t> life – and life at the Emperor’s palace – is revealed in her diary.  This except describes the preparations for a celebration honoring the birth of a new prince:</a:t>
            </a:r>
          </a:p>
          <a:p>
            <a:r>
              <a:rPr lang="en-US" sz="1600" dirty="0" smtClean="0"/>
              <a:t>“Even the sight of the lowest menials (servants), chattering to each other as they walked round lighting fire baskets under the </a:t>
            </a:r>
            <a:r>
              <a:rPr lang="en-US" sz="1600" dirty="0"/>
              <a:t>t</a:t>
            </a:r>
            <a:r>
              <a:rPr lang="en-US" sz="1600" dirty="0" smtClean="0"/>
              <a:t>rees by the lake and arranging the food in the garden, seemed to add to the sense of occasion.  Torchbearers stood everywhere at attention and the scene was a bright as day.”</a:t>
            </a:r>
          </a:p>
          <a:p>
            <a:pPr lvl="8"/>
            <a:r>
              <a:rPr lang="en-US" sz="1600" dirty="0" err="1" smtClean="0"/>
              <a:t>Murasaki</a:t>
            </a:r>
            <a:r>
              <a:rPr lang="en-US" sz="1600" dirty="0" smtClean="0"/>
              <a:t> </a:t>
            </a:r>
            <a:r>
              <a:rPr lang="en-US" sz="1600" dirty="0" err="1" smtClean="0"/>
              <a:t>Shikibu</a:t>
            </a:r>
            <a:endParaRPr lang="en-US" sz="1600" dirty="0" smtClean="0"/>
          </a:p>
          <a:p>
            <a:pPr lvl="8"/>
            <a:r>
              <a:rPr lang="en-US" sz="1600" dirty="0" smtClean="0"/>
              <a:t>The Diary of Lady </a:t>
            </a:r>
            <a:r>
              <a:rPr lang="en-US" sz="1600" dirty="0" err="1" smtClean="0"/>
              <a:t>Murasaki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302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Murasaki Shikibu C.A.D. 973 - 1025</vt:lpstr>
      <vt:lpstr>Murasaki Shikibu C.A.D. 973 - 1025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Murasaki Shikibu C.A.D. 973 - 1025</dc:title>
  <dc:creator>cis</dc:creator>
  <cp:lastModifiedBy>cis</cp:lastModifiedBy>
  <cp:revision>2</cp:revision>
  <dcterms:created xsi:type="dcterms:W3CDTF">2014-03-11T16:11:11Z</dcterms:created>
  <dcterms:modified xsi:type="dcterms:W3CDTF">2014-03-20T18:06:51Z</dcterms:modified>
</cp:coreProperties>
</file>