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6BD2-9E59-408B-9850-A60401E1547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9876-6590-4908-8945-58C2C08C9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6BD2-9E59-408B-9850-A60401E1547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9876-6590-4908-8945-58C2C08C9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6BD2-9E59-408B-9850-A60401E1547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9876-6590-4908-8945-58C2C08C9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6BD2-9E59-408B-9850-A60401E1547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9876-6590-4908-8945-58C2C08C9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6BD2-9E59-408B-9850-A60401E1547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9876-6590-4908-8945-58C2C08C9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6BD2-9E59-408B-9850-A60401E1547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9876-6590-4908-8945-58C2C08C9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6BD2-9E59-408B-9850-A60401E1547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9876-6590-4908-8945-58C2C08C9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6BD2-9E59-408B-9850-A60401E1547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9876-6590-4908-8945-58C2C08C9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6BD2-9E59-408B-9850-A60401E1547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9876-6590-4908-8945-58C2C08C9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6BD2-9E59-408B-9850-A60401E1547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9876-6590-4908-8945-58C2C08C9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6BD2-9E59-408B-9850-A60401E1547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9876-6590-4908-8945-58C2C08C9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E6BD2-9E59-408B-9850-A60401E15474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39876-6590-4908-8945-58C2C08C91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Mount Fuji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Mt. Fuji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Autofit/>
          </a:bodyPr>
          <a:lstStyle/>
          <a:p>
            <a:r>
              <a:rPr lang="en-US" sz="1600" dirty="0" smtClean="0"/>
              <a:t>Mt. Fuji is located near the central portion of the island of Honshu, Japan.  </a:t>
            </a:r>
          </a:p>
          <a:p>
            <a:r>
              <a:rPr lang="en-US" sz="1600" dirty="0" smtClean="0"/>
              <a:t>It is a nearly perfect cone-shape volcano and its peak is covered in snow.  </a:t>
            </a:r>
          </a:p>
          <a:p>
            <a:r>
              <a:rPr lang="en-US" sz="1600" dirty="0" smtClean="0"/>
              <a:t>It is considered to be one of the world’s most beautiful mountains.  </a:t>
            </a:r>
          </a:p>
          <a:p>
            <a:r>
              <a:rPr lang="en-US" sz="1600" dirty="0" smtClean="0"/>
              <a:t>Mt. Fuji is an active volcano.</a:t>
            </a:r>
          </a:p>
          <a:p>
            <a:r>
              <a:rPr lang="en-US" sz="1600" dirty="0" smtClean="0"/>
              <a:t>Its first recorded eruption was in A.D. 864.</a:t>
            </a:r>
          </a:p>
          <a:p>
            <a:r>
              <a:rPr lang="en-US" sz="1600" dirty="0" smtClean="0"/>
              <a:t>Its last eruption was in 1707.</a:t>
            </a:r>
          </a:p>
          <a:p>
            <a:r>
              <a:rPr lang="en-US" sz="1600" dirty="0" smtClean="0"/>
              <a:t>It’s considered to be a young mountain because it was only formed about 25,000 years ago.</a:t>
            </a:r>
          </a:p>
          <a:p>
            <a:r>
              <a:rPr lang="en-US" sz="1600" dirty="0" smtClean="0"/>
              <a:t>It is the tallest mountain in Japan at 12,389 feet tall.</a:t>
            </a:r>
          </a:p>
          <a:p>
            <a:r>
              <a:rPr lang="en-US" sz="1600" dirty="0" smtClean="0"/>
              <a:t>The name Fuji has several meanings:  </a:t>
            </a:r>
            <a:r>
              <a:rPr lang="en-US" sz="1600" u="sng" dirty="0" smtClean="0"/>
              <a:t>Ancient Times</a:t>
            </a:r>
            <a:r>
              <a:rPr lang="en-US" sz="1600" dirty="0" smtClean="0"/>
              <a:t> – “Fire” or  “Deity of Fire” </a:t>
            </a:r>
            <a:r>
              <a:rPr lang="en-US" sz="1600" u="sng" dirty="0" smtClean="0"/>
              <a:t>– Modern Times</a:t>
            </a:r>
            <a:r>
              <a:rPr lang="en-US" sz="1600" dirty="0" smtClean="0"/>
              <a:t>:  It is called “Fuji San” (When San is added to the name, it shows respect, similar to “Mister” in English).</a:t>
            </a:r>
          </a:p>
          <a:p>
            <a:r>
              <a:rPr lang="en-US" sz="1600" dirty="0" smtClean="0"/>
              <a:t>Considered to be a sacred site by Japan’s major religions, Buddhism and </a:t>
            </a:r>
            <a:r>
              <a:rPr lang="en-US" sz="1600" dirty="0" err="1" smtClean="0"/>
              <a:t>Shintoism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Early priests built shrines at the foot of the mountain and said prayers to keep it from erupting.</a:t>
            </a:r>
          </a:p>
          <a:p>
            <a:r>
              <a:rPr lang="en-US" sz="1600" dirty="0" smtClean="0"/>
              <a:t>The first recorded climb of Mt. Fuji was in the A.D. 700’s.</a:t>
            </a:r>
          </a:p>
          <a:p>
            <a:r>
              <a:rPr lang="en-US" sz="1600" dirty="0" smtClean="0"/>
              <a:t>A Buddhist monk made the ascent and described it as a spiritual experience.</a:t>
            </a:r>
          </a:p>
          <a:p>
            <a:r>
              <a:rPr lang="en-US" sz="1600" dirty="0" smtClean="0"/>
              <a:t>It became popular in the 1300’s.</a:t>
            </a:r>
          </a:p>
          <a:p>
            <a:r>
              <a:rPr lang="en-US" sz="1600" dirty="0" smtClean="0"/>
              <a:t>People still climb Mt. Fuji today.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246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Mount Fuji</vt:lpstr>
      <vt:lpstr>Mt. Fuji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Mount Fuji</dc:title>
  <dc:creator>cis</dc:creator>
  <cp:lastModifiedBy>cis</cp:lastModifiedBy>
  <cp:revision>1</cp:revision>
  <dcterms:created xsi:type="dcterms:W3CDTF">2014-03-11T14:24:22Z</dcterms:created>
  <dcterms:modified xsi:type="dcterms:W3CDTF">2014-03-11T14:31:12Z</dcterms:modified>
</cp:coreProperties>
</file>