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B6D9-5909-41DE-B5C2-BC593143D11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2027-64BF-45BF-A352-DF06F34CEB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Mongols Rise to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Mongols in China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C. 1167 – </a:t>
            </a:r>
            <a:r>
              <a:rPr lang="en-US" dirty="0" err="1" smtClean="0"/>
              <a:t>Temujin</a:t>
            </a:r>
            <a:r>
              <a:rPr lang="en-US" dirty="0" smtClean="0"/>
              <a:t> Was Born</a:t>
            </a:r>
          </a:p>
          <a:p>
            <a:r>
              <a:rPr lang="en-US" dirty="0" smtClean="0"/>
              <a:t>1206 – </a:t>
            </a:r>
            <a:r>
              <a:rPr lang="en-US" dirty="0" err="1" smtClean="0"/>
              <a:t>Temujin</a:t>
            </a:r>
            <a:r>
              <a:rPr lang="en-US" dirty="0" smtClean="0"/>
              <a:t> as Genghis Khan</a:t>
            </a:r>
          </a:p>
          <a:p>
            <a:r>
              <a:rPr lang="en-US" dirty="0" smtClean="0"/>
              <a:t>1211 – Mongols in China</a:t>
            </a:r>
          </a:p>
          <a:p>
            <a:r>
              <a:rPr lang="en-US" dirty="0" smtClean="0"/>
              <a:t>1227 – Genghis Khan Died</a:t>
            </a:r>
          </a:p>
          <a:p>
            <a:r>
              <a:rPr lang="en-US" dirty="0" smtClean="0"/>
              <a:t>1260 – Kublai Khan became Ruler</a:t>
            </a:r>
          </a:p>
          <a:p>
            <a:r>
              <a:rPr lang="en-US" dirty="0" smtClean="0"/>
              <a:t>1264 – Capital of </a:t>
            </a:r>
            <a:r>
              <a:rPr lang="en-US" dirty="0" err="1" smtClean="0"/>
              <a:t>Khanbaliq</a:t>
            </a:r>
            <a:endParaRPr lang="en-US" dirty="0" smtClean="0"/>
          </a:p>
          <a:p>
            <a:r>
              <a:rPr lang="en-US" dirty="0" smtClean="0"/>
              <a:t>1271 – Kublai Khan begins conquest of Southern China</a:t>
            </a:r>
          </a:p>
          <a:p>
            <a:r>
              <a:rPr lang="en-US" dirty="0" smtClean="0"/>
              <a:t>1281 – </a:t>
            </a:r>
            <a:r>
              <a:rPr lang="en-US" smtClean="0"/>
              <a:t>Mongols Conquer China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Words>68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Mongols Rise to Power</vt:lpstr>
      <vt:lpstr>Mongols in China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Reigns of Yangdi &amp; Wendi         Venn Diagram</dc:title>
  <dc:creator>cis</dc:creator>
  <cp:lastModifiedBy>cis</cp:lastModifiedBy>
  <cp:revision>4</cp:revision>
  <dcterms:created xsi:type="dcterms:W3CDTF">2014-02-19T15:57:07Z</dcterms:created>
  <dcterms:modified xsi:type="dcterms:W3CDTF">2014-02-21T16:06:06Z</dcterms:modified>
</cp:coreProperties>
</file>