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Mongols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Mongols in China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Skilled Horseman</a:t>
            </a:r>
          </a:p>
          <a:p>
            <a:r>
              <a:rPr lang="en-US" dirty="0" smtClean="0"/>
              <a:t>Skilled Warriors </a:t>
            </a:r>
          </a:p>
          <a:p>
            <a:r>
              <a:rPr lang="en-US" dirty="0" smtClean="0"/>
              <a:t>Used Terror to get people to surrender </a:t>
            </a:r>
          </a:p>
          <a:p>
            <a:r>
              <a:rPr lang="en-US" dirty="0" smtClean="0"/>
              <a:t>Genghis Khan elected leader in 1206</a:t>
            </a:r>
          </a:p>
          <a:p>
            <a:r>
              <a:rPr lang="en-US" dirty="0" smtClean="0"/>
              <a:t>Invaded China in 1211</a:t>
            </a:r>
          </a:p>
          <a:p>
            <a:r>
              <a:rPr lang="en-US" dirty="0" smtClean="0"/>
              <a:t>Mongols also conquered Southwest Asia, Syria, Baghdad, and </a:t>
            </a:r>
            <a:r>
              <a:rPr lang="en-US" dirty="0" err="1" smtClean="0"/>
              <a:t>Plestine</a:t>
            </a:r>
            <a:endParaRPr lang="en-US" dirty="0" smtClean="0"/>
          </a:p>
          <a:p>
            <a:r>
              <a:rPr lang="en-US" dirty="0" smtClean="0"/>
              <a:t>Kublai Khan becomes ruler in 1260</a:t>
            </a:r>
          </a:p>
          <a:p>
            <a:r>
              <a:rPr lang="en-US" dirty="0" smtClean="0"/>
              <a:t>Continues conquest of China</a:t>
            </a:r>
          </a:p>
          <a:p>
            <a:r>
              <a:rPr lang="en-US" dirty="0" smtClean="0"/>
              <a:t>Moves capital to </a:t>
            </a:r>
            <a:r>
              <a:rPr lang="en-US" dirty="0" err="1" smtClean="0"/>
              <a:t>Khanbaliq</a:t>
            </a:r>
            <a:r>
              <a:rPr lang="en-US" dirty="0" smtClean="0"/>
              <a:t> – Now Modern day Beijing</a:t>
            </a:r>
          </a:p>
          <a:p>
            <a:r>
              <a:rPr lang="en-US" dirty="0" smtClean="0"/>
              <a:t>Begins Yuan Dynasty</a:t>
            </a:r>
          </a:p>
          <a:p>
            <a:r>
              <a:rPr lang="en-US" dirty="0" smtClean="0"/>
              <a:t>Conquers Vietnam &amp; Korea </a:t>
            </a:r>
          </a:p>
          <a:p>
            <a:r>
              <a:rPr lang="en-US" dirty="0" smtClean="0"/>
              <a:t>Unsuccessful with Japan</a:t>
            </a:r>
          </a:p>
          <a:p>
            <a:r>
              <a:rPr lang="en-US" dirty="0" smtClean="0"/>
              <a:t>Marco Polo visits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85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Mongols in China</vt:lpstr>
      <vt:lpstr>Mongols in China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Reigns of Yangdi &amp; Wendi         Venn Diagram</dc:title>
  <dc:creator>cis</dc:creator>
  <cp:lastModifiedBy>cis</cp:lastModifiedBy>
  <cp:revision>3</cp:revision>
  <dcterms:created xsi:type="dcterms:W3CDTF">2014-02-19T15:57:07Z</dcterms:created>
  <dcterms:modified xsi:type="dcterms:W3CDTF">2014-02-20T16:23:09Z</dcterms:modified>
</cp:coreProperties>
</file>