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319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372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852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774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912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8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520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43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660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244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550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C497E-69B2-AC42-BC22-47058AEDBB3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9B47-C83B-F94F-BC8C-34A45660E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43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Mongol Empire under Genghis Khan 1227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63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19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Mongol Empire under Genghis Khan 1227</vt:lpstr>
      <vt:lpstr>Slide 2</vt:lpstr>
    </vt:vector>
  </TitlesOfParts>
  <Company>Nonenenene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Servant Exams  &amp; The Silk Road</dc:title>
  <dc:creator>Ghost Tsohg</dc:creator>
  <cp:lastModifiedBy>cis</cp:lastModifiedBy>
  <cp:revision>5</cp:revision>
  <dcterms:created xsi:type="dcterms:W3CDTF">2014-01-27T14:51:03Z</dcterms:created>
  <dcterms:modified xsi:type="dcterms:W3CDTF">2014-02-12T21:56:42Z</dcterms:modified>
</cp:coreProperties>
</file>