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19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72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52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74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1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20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3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660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44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50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 Empire 1294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637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3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Mongol Empire 1294</vt:lpstr>
      <vt:lpstr>Slide 2</vt:lpstr>
    </vt:vector>
  </TitlesOfParts>
  <Company>Nonenenene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Servant Exams  &amp; The Silk Road</dc:title>
  <dc:creator>Ghost Tsohg</dc:creator>
  <cp:lastModifiedBy>cis</cp:lastModifiedBy>
  <cp:revision>4</cp:revision>
  <dcterms:created xsi:type="dcterms:W3CDTF">2014-01-27T14:51:03Z</dcterms:created>
  <dcterms:modified xsi:type="dcterms:W3CDTF">2014-02-12T21:54:30Z</dcterms:modified>
</cp:coreProperties>
</file>