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387-FCD2-4D31-AD6D-0FDEEEB39F1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65B-B11B-4B76-89BB-6D194DA94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387-FCD2-4D31-AD6D-0FDEEEB39F1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65B-B11B-4B76-89BB-6D194DA94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387-FCD2-4D31-AD6D-0FDEEEB39F1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65B-B11B-4B76-89BB-6D194DA94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387-FCD2-4D31-AD6D-0FDEEEB39F1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65B-B11B-4B76-89BB-6D194DA94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387-FCD2-4D31-AD6D-0FDEEEB39F1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65B-B11B-4B76-89BB-6D194DA94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387-FCD2-4D31-AD6D-0FDEEEB39F1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65B-B11B-4B76-89BB-6D194DA94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387-FCD2-4D31-AD6D-0FDEEEB39F1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65B-B11B-4B76-89BB-6D194DA94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387-FCD2-4D31-AD6D-0FDEEEB39F1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65B-B11B-4B76-89BB-6D194DA94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387-FCD2-4D31-AD6D-0FDEEEB39F1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65B-B11B-4B76-89BB-6D194DA94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387-FCD2-4D31-AD6D-0FDEEEB39F1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65B-B11B-4B76-89BB-6D194DA94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A387-FCD2-4D31-AD6D-0FDEEEB39F1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65B-B11B-4B76-89BB-6D194DA94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8A387-FCD2-4D31-AD6D-0FDEEEB39F19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9B65B-B11B-4B76-89BB-6D194DA947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Ming Dynasty Achievements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Zhu </a:t>
            </a:r>
            <a:r>
              <a:rPr lang="en-US" dirty="0" err="1" smtClean="0"/>
              <a:t>Yuanzhang</a:t>
            </a:r>
            <a:r>
              <a:rPr lang="en-US" dirty="0" smtClean="0"/>
              <a:t> </a:t>
            </a:r>
            <a:r>
              <a:rPr lang="en-US" smtClean="0"/>
              <a:t>becomes </a:t>
            </a:r>
            <a:r>
              <a:rPr lang="en-US" dirty="0" err="1"/>
              <a:t>r</a:t>
            </a:r>
            <a:r>
              <a:rPr lang="en-US" smtClean="0"/>
              <a:t>uler</a:t>
            </a:r>
            <a:r>
              <a:rPr lang="en-US" dirty="0" smtClean="0"/>
              <a:t>; started the Ming Dynasty – Very Cruel – </a:t>
            </a:r>
          </a:p>
          <a:p>
            <a:r>
              <a:rPr lang="en-US" dirty="0" smtClean="0"/>
              <a:t>Yong Le – Built the Imperial Palace</a:t>
            </a:r>
          </a:p>
          <a:p>
            <a:r>
              <a:rPr lang="en-US" dirty="0" smtClean="0"/>
              <a:t>Restored Civil Service Exams, Started the Census, rebuilds </a:t>
            </a:r>
            <a:r>
              <a:rPr lang="en-US" dirty="0" err="1" smtClean="0"/>
              <a:t>raods</a:t>
            </a:r>
            <a:r>
              <a:rPr lang="en-US" dirty="0" smtClean="0"/>
              <a:t> and canals, and writes novels</a:t>
            </a:r>
          </a:p>
          <a:p>
            <a:r>
              <a:rPr lang="en-US" dirty="0" smtClean="0"/>
              <a:t>Growing economy and exploration</a:t>
            </a:r>
          </a:p>
          <a:p>
            <a:r>
              <a:rPr lang="en-US" dirty="0" smtClean="0"/>
              <a:t>Zheng He – Chinese Navigator, 7 voyages to India, Arabia, Africa</a:t>
            </a:r>
          </a:p>
          <a:p>
            <a:r>
              <a:rPr lang="en-US" dirty="0" smtClean="0"/>
              <a:t>Portuguese arrive</a:t>
            </a:r>
          </a:p>
          <a:p>
            <a:r>
              <a:rPr lang="en-US" dirty="0" smtClean="0"/>
              <a:t>Jesuit Priests preached Christianity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78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Ming Dynasty Achievements</vt:lpstr>
      <vt:lpstr>Achievements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Ming Dynasty Achievements</dc:title>
  <dc:creator>cis</dc:creator>
  <cp:lastModifiedBy>cis</cp:lastModifiedBy>
  <cp:revision>1</cp:revision>
  <dcterms:created xsi:type="dcterms:W3CDTF">2014-02-26T15:44:56Z</dcterms:created>
  <dcterms:modified xsi:type="dcterms:W3CDTF">2014-02-26T15:47:40Z</dcterms:modified>
</cp:coreProperties>
</file>