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626C-AD4F-4A23-A432-7E22B37399D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9375-6FCF-4E6C-B572-E46C9493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Minamoto</a:t>
            </a:r>
            <a:r>
              <a:rPr lang="en-US" dirty="0" smtClean="0"/>
              <a:t> </a:t>
            </a:r>
            <a:r>
              <a:rPr lang="en-US" dirty="0" err="1" smtClean="0"/>
              <a:t>Yoritomo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Minamoto</a:t>
            </a:r>
            <a:r>
              <a:rPr lang="en-US" dirty="0" smtClean="0"/>
              <a:t> </a:t>
            </a:r>
            <a:r>
              <a:rPr lang="en-US" dirty="0" err="1" smtClean="0"/>
              <a:t>Yoritomo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When </a:t>
            </a:r>
            <a:r>
              <a:rPr lang="en-US" dirty="0" err="1" smtClean="0"/>
              <a:t>Minamoto</a:t>
            </a:r>
            <a:r>
              <a:rPr lang="en-US" dirty="0" smtClean="0"/>
              <a:t> </a:t>
            </a:r>
            <a:r>
              <a:rPr lang="en-US" dirty="0" err="1" smtClean="0"/>
              <a:t>Yoritomo</a:t>
            </a:r>
            <a:r>
              <a:rPr lang="en-US" dirty="0" smtClean="0"/>
              <a:t> (1147-1199) was 14, he was sent away to live with a guardian because his father tried to overthrow the </a:t>
            </a:r>
            <a:r>
              <a:rPr lang="en-US" dirty="0" err="1" smtClean="0"/>
              <a:t>Taira</a:t>
            </a:r>
            <a:r>
              <a:rPr lang="en-US" dirty="0" smtClean="0"/>
              <a:t> family that ruled Japan.  </a:t>
            </a:r>
            <a:r>
              <a:rPr lang="en-US" dirty="0" err="1" smtClean="0"/>
              <a:t>Yoritomo</a:t>
            </a:r>
            <a:r>
              <a:rPr lang="en-US" dirty="0" smtClean="0"/>
              <a:t> was not safe in exile, however.  In 1180, the </a:t>
            </a:r>
            <a:r>
              <a:rPr lang="en-US" dirty="0" err="1" smtClean="0"/>
              <a:t>Taira</a:t>
            </a:r>
            <a:r>
              <a:rPr lang="en-US" dirty="0" smtClean="0"/>
              <a:t> family issued an order to have </a:t>
            </a:r>
            <a:r>
              <a:rPr lang="en-US" dirty="0" err="1" smtClean="0"/>
              <a:t>Yoritomo</a:t>
            </a:r>
            <a:r>
              <a:rPr lang="en-US" dirty="0" smtClean="0"/>
              <a:t> captured and killed.  </a:t>
            </a:r>
            <a:r>
              <a:rPr lang="en-US" dirty="0" err="1" smtClean="0"/>
              <a:t>Yoritomo</a:t>
            </a:r>
            <a:r>
              <a:rPr lang="en-US" dirty="0" smtClean="0"/>
              <a:t> then gathered a group of Samurai warriors and sent them to defeat and kill </a:t>
            </a:r>
            <a:r>
              <a:rPr lang="en-US" dirty="0" err="1" smtClean="0"/>
              <a:t>Taira</a:t>
            </a:r>
            <a:r>
              <a:rPr lang="en-US" dirty="0" smtClean="0"/>
              <a:t> </a:t>
            </a:r>
            <a:r>
              <a:rPr lang="en-US" dirty="0" err="1" smtClean="0"/>
              <a:t>Kanetaka</a:t>
            </a:r>
            <a:r>
              <a:rPr lang="en-US" dirty="0" smtClean="0"/>
              <a:t>.  </a:t>
            </a:r>
            <a:r>
              <a:rPr lang="en-US" dirty="0" err="1" smtClean="0"/>
              <a:t>Yoritomo</a:t>
            </a:r>
            <a:r>
              <a:rPr lang="en-US" dirty="0" smtClean="0"/>
              <a:t> was finally safe, but he was not satisfied. He became the overlord of Japan, and he developed a military dictatorship to ensure his power.  He created the B  He created the </a:t>
            </a:r>
            <a:r>
              <a:rPr lang="en-US" dirty="0" err="1" smtClean="0"/>
              <a:t>Bakufu</a:t>
            </a:r>
            <a:r>
              <a:rPr lang="en-US" dirty="0" smtClean="0"/>
              <a:t>, which means “Tent Government.”  </a:t>
            </a:r>
            <a:r>
              <a:rPr lang="en-US" dirty="0" err="1" smtClean="0"/>
              <a:t>Yoritomo</a:t>
            </a:r>
            <a:r>
              <a:rPr lang="en-US" dirty="0" smtClean="0"/>
              <a:t> ruled because of his huge army, and the army lived in tents.  </a:t>
            </a:r>
            <a:r>
              <a:rPr lang="en-US" dirty="0" err="1" smtClean="0"/>
              <a:t>Yoritomo</a:t>
            </a:r>
            <a:r>
              <a:rPr lang="en-US" dirty="0" smtClean="0"/>
              <a:t> named governors and stewards all across Japan to run local affairs.  </a:t>
            </a:r>
          </a:p>
          <a:p>
            <a:pPr algn="just">
              <a:buNone/>
            </a:pPr>
            <a:r>
              <a:rPr lang="en-US" dirty="0" smtClean="0"/>
              <a:t>The First Shogun</a:t>
            </a:r>
          </a:p>
          <a:p>
            <a:pPr algn="just"/>
            <a:r>
              <a:rPr lang="en-US" dirty="0" smtClean="0"/>
              <a:t>In 1192, Emperor Go-</a:t>
            </a:r>
            <a:r>
              <a:rPr lang="en-US" dirty="0" err="1" smtClean="0"/>
              <a:t>Tobo</a:t>
            </a:r>
            <a:r>
              <a:rPr lang="en-US" dirty="0" smtClean="0"/>
              <a:t> gave </a:t>
            </a:r>
            <a:r>
              <a:rPr lang="en-US" dirty="0" err="1" smtClean="0"/>
              <a:t>Yoritomo</a:t>
            </a:r>
            <a:r>
              <a:rPr lang="en-US" dirty="0" smtClean="0"/>
              <a:t> the title of “Shogun,” which means </a:t>
            </a:r>
            <a:r>
              <a:rPr lang="en-US" smtClean="0"/>
              <a:t>“</a:t>
            </a:r>
            <a:r>
              <a:rPr lang="en-US" smtClean="0"/>
              <a:t>Barbarian </a:t>
            </a:r>
            <a:r>
              <a:rPr lang="en-US" dirty="0" smtClean="0"/>
              <a:t>conquering Supreme General.”  </a:t>
            </a:r>
            <a:r>
              <a:rPr lang="en-US" dirty="0" smtClean="0"/>
              <a:t>Go-</a:t>
            </a:r>
            <a:r>
              <a:rPr lang="en-US" dirty="0" err="1" smtClean="0"/>
              <a:t>Tobo</a:t>
            </a:r>
            <a:r>
              <a:rPr lang="en-US" dirty="0" smtClean="0"/>
              <a:t> </a:t>
            </a:r>
            <a:r>
              <a:rPr lang="en-US" dirty="0" smtClean="0"/>
              <a:t>was responsible for decisions that related to Japan’s religion, but </a:t>
            </a:r>
            <a:r>
              <a:rPr lang="en-US" dirty="0" err="1" smtClean="0"/>
              <a:t>Yoritomo</a:t>
            </a:r>
            <a:r>
              <a:rPr lang="en-US" dirty="0" smtClean="0"/>
              <a:t> was in charge of everything else.  It was </a:t>
            </a:r>
            <a:r>
              <a:rPr lang="en-US" dirty="0" err="1" smtClean="0"/>
              <a:t>Yoritomo’s</a:t>
            </a:r>
            <a:r>
              <a:rPr lang="en-US" dirty="0" smtClean="0"/>
              <a:t> way of overthrowing the emperor without actually having to defeat him in battle.  </a:t>
            </a:r>
            <a:r>
              <a:rPr lang="en-US" dirty="0" err="1" smtClean="0"/>
              <a:t>Yoritomo</a:t>
            </a:r>
            <a:r>
              <a:rPr lang="en-US" dirty="0" smtClean="0"/>
              <a:t> died in 1199, and his wife – a member of the </a:t>
            </a:r>
            <a:r>
              <a:rPr lang="en-US" dirty="0" err="1" smtClean="0"/>
              <a:t>Hojo</a:t>
            </a:r>
            <a:r>
              <a:rPr lang="en-US" dirty="0" smtClean="0"/>
              <a:t> clan – seized power.  She installed her son in </a:t>
            </a:r>
            <a:r>
              <a:rPr lang="en-US" dirty="0" err="1" smtClean="0"/>
              <a:t>Yoritomo’s</a:t>
            </a:r>
            <a:r>
              <a:rPr lang="en-US" dirty="0" smtClean="0"/>
              <a:t> place, but he was eventually assassinated.  From that point on, the </a:t>
            </a:r>
            <a:r>
              <a:rPr lang="en-US" dirty="0" err="1" smtClean="0"/>
              <a:t>Hojo</a:t>
            </a:r>
            <a:r>
              <a:rPr lang="en-US" dirty="0" smtClean="0"/>
              <a:t> clan ruled the </a:t>
            </a:r>
            <a:r>
              <a:rPr lang="en-US" dirty="0" err="1" smtClean="0"/>
              <a:t>Bakufu</a:t>
            </a:r>
            <a:r>
              <a:rPr lang="en-US" dirty="0" smtClean="0"/>
              <a:t>.  Members of the </a:t>
            </a:r>
            <a:r>
              <a:rPr lang="en-US" dirty="0" err="1" smtClean="0"/>
              <a:t>Minamoto</a:t>
            </a:r>
            <a:r>
              <a:rPr lang="en-US" dirty="0" smtClean="0"/>
              <a:t> family served as Shoguns, but they had much less influence.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Minamoto Yoritomo</vt:lpstr>
      <vt:lpstr>Minamoto Yoritomo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Minamoto Yoritomo</dc:title>
  <dc:creator>cis</dc:creator>
  <cp:lastModifiedBy>cis</cp:lastModifiedBy>
  <cp:revision>4</cp:revision>
  <dcterms:created xsi:type="dcterms:W3CDTF">2014-03-11T15:25:21Z</dcterms:created>
  <dcterms:modified xsi:type="dcterms:W3CDTF">2014-03-17T21:02:07Z</dcterms:modified>
</cp:coreProperties>
</file>