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C169D-D989-4EF9-BB0B-0716183ED80A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944F5-0C8E-48D4-B175-D49E75DAFE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Ages Timeline </a:t>
            </a:r>
            <a:br>
              <a:rPr lang="en-US" dirty="0" smtClean="0"/>
            </a:br>
            <a:r>
              <a:rPr lang="en-US" dirty="0" smtClean="0"/>
              <a:t>500 – 1500 A.D.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Middle Ages Timeline - 500 – 1500 A.D.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1500" dirty="0" smtClean="0"/>
              <a:t>496 – King Clovis becomes Christian</a:t>
            </a:r>
          </a:p>
          <a:p>
            <a:r>
              <a:rPr lang="en-US" sz="1500" dirty="0" smtClean="0"/>
              <a:t>700 – Epic poem </a:t>
            </a:r>
            <a:r>
              <a:rPr lang="en-US" sz="1500" u="sng" dirty="0" smtClean="0"/>
              <a:t>Beowulf</a:t>
            </a:r>
            <a:r>
              <a:rPr lang="en-US" sz="1500" dirty="0" smtClean="0"/>
              <a:t> written</a:t>
            </a:r>
          </a:p>
          <a:p>
            <a:r>
              <a:rPr lang="en-US" sz="1500" dirty="0" smtClean="0"/>
              <a:t>800 Charlemagne crowned Holy Roman Emperor by Pope</a:t>
            </a:r>
          </a:p>
          <a:p>
            <a:r>
              <a:rPr lang="en-US" sz="1500" dirty="0" smtClean="0"/>
              <a:t>871 – Alfred – England’s King</a:t>
            </a:r>
          </a:p>
          <a:p>
            <a:r>
              <a:rPr lang="en-US" sz="1500" dirty="0" smtClean="0"/>
              <a:t>1050 – Most Europeans are Christian</a:t>
            </a:r>
          </a:p>
          <a:p>
            <a:r>
              <a:rPr lang="en-US" sz="1500" dirty="0" smtClean="0"/>
              <a:t>1066 – William the Conqueror invades and conquerors England</a:t>
            </a:r>
          </a:p>
          <a:p>
            <a:r>
              <a:rPr lang="en-US" sz="1500" dirty="0" smtClean="0"/>
              <a:t>1095 – Pope Urban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calls for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Crusade</a:t>
            </a:r>
          </a:p>
          <a:p>
            <a:r>
              <a:rPr lang="en-US" sz="1500" dirty="0" smtClean="0"/>
              <a:t>1100 – Flanders &amp; Italy trade</a:t>
            </a:r>
          </a:p>
          <a:p>
            <a:r>
              <a:rPr lang="en-US" sz="1500" dirty="0" smtClean="0"/>
              <a:t>1200 – Guilds widespread in Europe</a:t>
            </a:r>
          </a:p>
          <a:p>
            <a:r>
              <a:rPr lang="en-US" sz="1500" dirty="0" smtClean="0"/>
              <a:t>1209 – Francis of Assisi starts Franciscan order</a:t>
            </a:r>
          </a:p>
          <a:p>
            <a:r>
              <a:rPr lang="en-US" sz="1500" dirty="0" smtClean="0"/>
              <a:t>1215 – King John signs Magna </a:t>
            </a:r>
            <a:r>
              <a:rPr lang="en-US" sz="1500" dirty="0" err="1" smtClean="0"/>
              <a:t>Carta</a:t>
            </a:r>
            <a:r>
              <a:rPr lang="en-US" sz="1500" dirty="0" smtClean="0"/>
              <a:t> </a:t>
            </a:r>
          </a:p>
          <a:p>
            <a:r>
              <a:rPr lang="en-US" sz="1500" dirty="0" smtClean="0"/>
              <a:t>1233 – Church forms Inquisition</a:t>
            </a:r>
          </a:p>
          <a:p>
            <a:r>
              <a:rPr lang="en-US" sz="1500" dirty="0" smtClean="0"/>
              <a:t>1267 – Thomas Aquinas writes </a:t>
            </a:r>
            <a:r>
              <a:rPr lang="en-US" sz="1500" u="sng" dirty="0" smtClean="0"/>
              <a:t>Summa </a:t>
            </a:r>
            <a:r>
              <a:rPr lang="en-US" sz="1500" u="sng" dirty="0" err="1" smtClean="0"/>
              <a:t>Theologica</a:t>
            </a:r>
            <a:endParaRPr lang="en-US" sz="1500" u="sng" dirty="0" smtClean="0"/>
          </a:p>
          <a:p>
            <a:r>
              <a:rPr lang="en-US" sz="1500" dirty="0" smtClean="0"/>
              <a:t>1346 – Black Death reaches Europe</a:t>
            </a:r>
          </a:p>
          <a:p>
            <a:r>
              <a:rPr lang="en-US" sz="1500" dirty="0" smtClean="0"/>
              <a:t>1429 – Joan of Arc inspires French to victory – Hundred Years War</a:t>
            </a:r>
          </a:p>
          <a:p>
            <a:r>
              <a:rPr lang="en-US" sz="1500" dirty="0" smtClean="0"/>
              <a:t>1480 – Ivan the Great ends Mongol rule in Russia</a:t>
            </a:r>
          </a:p>
          <a:p>
            <a:r>
              <a:rPr lang="en-US" sz="1500" dirty="0" smtClean="0"/>
              <a:t>1492 – Spanish defeat Muslims &amp; expel Jews/Columbus discovers America</a:t>
            </a:r>
          </a:p>
          <a:p>
            <a:endParaRPr lang="en-US" sz="16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Middle Ages Timeline  500 – 1500 A.D.</vt:lpstr>
      <vt:lpstr>Middle Ages Timeline - 500 – 1500 A.D.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Middle Ages  Main Ideas</dc:title>
  <dc:creator>cis</dc:creator>
  <cp:lastModifiedBy>cis</cp:lastModifiedBy>
  <cp:revision>2</cp:revision>
  <dcterms:created xsi:type="dcterms:W3CDTF">2014-04-14T14:05:26Z</dcterms:created>
  <dcterms:modified xsi:type="dcterms:W3CDTF">2014-04-14T15:27:47Z</dcterms:modified>
</cp:coreProperties>
</file>