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2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7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8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2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0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8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6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0C2D-D2C2-4F00-B176-C02F55DF70E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485A-3E91-4693-9900-EB3A19209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Vignocchi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2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664" y="0"/>
            <a:ext cx="10515600" cy="5279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The Middle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7901"/>
            <a:ext cx="10671928" cy="6330099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City Government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Towns on land owned by lord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Exchange for certain basic rights, city people paid taxes to lord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Right to buy/sell property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Freedom to serve in army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Over Time: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Towns set up own government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Only males born in town or lived there a length of time were citizens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Could be elected to city council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Served as judges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Be city officials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Make laws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Candidates from the wealthiest family usually won elections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/>
              <a:t>Crafts &amp; Guilds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Trade encouraged manufacturing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Production of cloth, metal work, shoes, goods from their homes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Crafts people/business groups were GUILDS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1200s tanners, carpenters, bakers, other crafts had guilds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Created a NEW middle class – lords, vassals, or serfs, own land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HAD wealth &amp; freedom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Craft guilds set standards for quality in products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Decided how goods made, costs, who could make them, and process to make goods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Apprentice age 10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5-7 years of service = journeyman could work for wages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Master – Journeyman had to make a masterpiece – an outstanding example of his craft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City Life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Narrow, winding streets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Wooden houses crowded against each other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Upper floors build out over street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Candles &amp; fireplaces for heat/light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Fires destroy cities often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Cities are Dirty and smelly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Wood fire smoke &amp; ashes filled homes/shops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Brewers, dyers, &amp; poor people who could not afford wood burned cheap coal which polluted the air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Butchers &amp; tanners dumped animal waste into rivers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No indoor toilets – people would throw contents of chamber pot into the street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Trash was thrown into the street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City women ran household, prepared meals, raised children, managed family money, helped husband in their trade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Some took over business when husbands died.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Some women developed their own business like hat making, brewing, or weaving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732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324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Middle Ages</vt:lpstr>
      <vt:lpstr>   The Middle Ages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Ages</dc:title>
  <dc:creator>ANITA TUCKER</dc:creator>
  <cp:lastModifiedBy>ANITA TUCKER</cp:lastModifiedBy>
  <cp:revision>2</cp:revision>
  <cp:lastPrinted>2014-10-20T18:08:58Z</cp:lastPrinted>
  <dcterms:created xsi:type="dcterms:W3CDTF">2014-10-20T18:03:49Z</dcterms:created>
  <dcterms:modified xsi:type="dcterms:W3CDTF">2014-10-20T18:09:36Z</dcterms:modified>
</cp:coreProperties>
</file>